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76" r:id="rId2"/>
  </p:sldMasterIdLst>
  <p:notesMasterIdLst>
    <p:notesMasterId r:id="rId11"/>
  </p:notesMasterIdLst>
  <p:sldIdLst>
    <p:sldId id="292" r:id="rId3"/>
    <p:sldId id="282" r:id="rId4"/>
    <p:sldId id="283" r:id="rId5"/>
    <p:sldId id="280" r:id="rId6"/>
    <p:sldId id="285" r:id="rId7"/>
    <p:sldId id="287" r:id="rId8"/>
    <p:sldId id="294" r:id="rId9"/>
    <p:sldId id="293" r:id="rId10"/>
  </p:sldIdLst>
  <p:sldSz cx="9144000" cy="6858000" type="screen4x3"/>
  <p:notesSz cx="6742113" cy="9872663"/>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zione predefinita" id="{A184E66C-49F2-47EF-A82D-0C53EBD52A3F}">
          <p14:sldIdLst>
            <p14:sldId id="292"/>
            <p14:sldId id="282"/>
            <p14:sldId id="283"/>
          </p14:sldIdLst>
        </p14:section>
        <p14:section name="Sezione senza titolo" id="{3E603D21-34E6-4107-97B7-FA47D8F9B29E}">
          <p14:sldIdLst>
            <p14:sldId id="280"/>
            <p14:sldId id="285"/>
            <p14:sldId id="287"/>
            <p14:sldId id="294"/>
            <p14:sldId id="293"/>
          </p14:sldIdLst>
        </p14:section>
      </p14:sectionLst>
    </p:ext>
    <p:ext uri="{EFAFB233-063F-42B5-8137-9DF3F51BA10A}">
      <p15:sldGuideLst xmlns:p15="http://schemas.microsoft.com/office/powerpoint/2012/main">
        <p15:guide id="1" orient="horz" pos="2137"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CE16A2"/>
    <a:srgbClr val="6A1050"/>
    <a:srgbClr val="008000"/>
    <a:srgbClr val="E92BBC"/>
    <a:srgbClr val="BA74BC"/>
    <a:srgbClr val="00CC00"/>
    <a:srgbClr val="669900"/>
    <a:srgbClr val="7DA955"/>
    <a:srgbClr val="AACB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8FD4443E-F989-4FC4-A0C8-D5A2AF1F390B}" styleName="Stile scuro 1 - Colore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Stile scuro 1 - Color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71" autoAdjust="0"/>
    <p:restoredTop sz="95250" autoAdjust="0"/>
  </p:normalViewPr>
  <p:slideViewPr>
    <p:cSldViewPr snapToGrid="0">
      <p:cViewPr varScale="1">
        <p:scale>
          <a:sx n="116" d="100"/>
          <a:sy n="116" d="100"/>
        </p:scale>
        <p:origin x="1398" y="108"/>
      </p:cViewPr>
      <p:guideLst>
        <p:guide orient="horz" pos="2137"/>
        <p:guide pos="2880"/>
      </p:guideLst>
    </p:cSldViewPr>
  </p:slideViewPr>
  <p:outlineViewPr>
    <p:cViewPr>
      <p:scale>
        <a:sx n="33" d="100"/>
        <a:sy n="33" d="100"/>
      </p:scale>
      <p:origin x="0" y="2120"/>
    </p:cViewPr>
  </p:outlin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E80FCE-E936-4FF1-9FD0-3F64EC4C3F2A}" type="doc">
      <dgm:prSet loTypeId="urn:microsoft.com/office/officeart/2005/8/layout/equation2" loCatId="relationship" qsTypeId="urn:microsoft.com/office/officeart/2005/8/quickstyle/simple1" qsCatId="simple" csTypeId="urn:microsoft.com/office/officeart/2005/8/colors/accent1_3" csCatId="accent1" phldr="1"/>
      <dgm:spPr/>
    </dgm:pt>
    <dgm:pt modelId="{96CD7A4F-0DD4-4E27-9D43-4A2FD6D83A43}">
      <dgm:prSet phldrT="[Text]" custT="1"/>
      <dgm:spPr/>
      <dgm:t>
        <a:bodyPr/>
        <a:lstStyle/>
        <a:p>
          <a:pPr>
            <a:lnSpc>
              <a:spcPct val="90000"/>
            </a:lnSpc>
            <a:spcAft>
              <a:spcPct val="35000"/>
            </a:spcAft>
          </a:pPr>
          <a:endParaRPr lang="en-GB" sz="1800" i="0" dirty="0" smtClean="0">
            <a:latin typeface="Calibri Light" panose="020F0302020204030204" pitchFamily="34" charset="0"/>
          </a:endParaRPr>
        </a:p>
        <a:p>
          <a:pPr>
            <a:lnSpc>
              <a:spcPct val="100000"/>
            </a:lnSpc>
            <a:spcAft>
              <a:spcPts val="0"/>
            </a:spcAft>
          </a:pPr>
          <a:r>
            <a:rPr lang="en-GB" sz="1800" i="0" dirty="0" err="1" smtClean="0">
              <a:latin typeface="Calibri Light" panose="020F0302020204030204" pitchFamily="34" charset="0"/>
            </a:rPr>
            <a:t>Sostenere</a:t>
          </a:r>
          <a:r>
            <a:rPr lang="en-GB" sz="1800" i="0" dirty="0" smtClean="0">
              <a:latin typeface="Calibri Light" panose="020F0302020204030204" pitchFamily="34" charset="0"/>
            </a:rPr>
            <a:t> </a:t>
          </a:r>
          <a:r>
            <a:rPr lang="en-GB" sz="1800" b="1" i="0" u="sng" dirty="0" smtClean="0">
              <a:latin typeface="Calibri Light" panose="020F0302020204030204" pitchFamily="34" charset="0"/>
            </a:rPr>
            <a:t>la </a:t>
          </a:r>
          <a:r>
            <a:rPr lang="en-GB" sz="1800" b="1" i="0" u="sng" dirty="0" err="1" smtClean="0">
              <a:latin typeface="Calibri Light" panose="020F0302020204030204" pitchFamily="34" charset="0"/>
            </a:rPr>
            <a:t>trasparenza</a:t>
          </a:r>
          <a:r>
            <a:rPr lang="en-GB" sz="1800" b="1" i="0" u="sng" dirty="0" smtClean="0">
              <a:latin typeface="Calibri Light" panose="020F0302020204030204" pitchFamily="34" charset="0"/>
            </a:rPr>
            <a:t> </a:t>
          </a:r>
          <a:r>
            <a:rPr lang="en-GB" sz="1800" i="0" dirty="0" smtClean="0">
              <a:latin typeface="Calibri Light" panose="020F0302020204030204" pitchFamily="34" charset="0"/>
            </a:rPr>
            <a:t>e la </a:t>
          </a:r>
          <a:r>
            <a:rPr lang="en-GB" sz="1800" b="1" i="0" u="sng" dirty="0" err="1" smtClean="0">
              <a:effectLst>
                <a:outerShdw blurRad="38100" dist="38100" dir="2700000" algn="tl">
                  <a:srgbClr val="000000">
                    <a:alpha val="43137"/>
                  </a:srgbClr>
                </a:outerShdw>
              </a:effectLst>
              <a:latin typeface="Calibri Light" panose="020F0302020204030204" pitchFamily="34" charset="0"/>
            </a:rPr>
            <a:t>comprensione</a:t>
          </a:r>
          <a:r>
            <a:rPr lang="en-GB" sz="1800" i="0" dirty="0" smtClean="0">
              <a:latin typeface="Calibri Light" panose="020F0302020204030204" pitchFamily="34" charset="0"/>
            </a:rPr>
            <a:t> </a:t>
          </a:r>
          <a:r>
            <a:rPr lang="en-GB" sz="1800" i="0" dirty="0" err="1" smtClean="0">
              <a:latin typeface="Calibri Light" panose="020F0302020204030204" pitchFamily="34" charset="0"/>
            </a:rPr>
            <a:t>delle</a:t>
          </a:r>
          <a:r>
            <a:rPr lang="en-GB" sz="1800" i="0" dirty="0" smtClean="0">
              <a:latin typeface="Calibri Light" panose="020F0302020204030204" pitchFamily="34" charset="0"/>
            </a:rPr>
            <a:t> </a:t>
          </a:r>
          <a:r>
            <a:rPr lang="en-GB" sz="1800" i="0" dirty="0" err="1" smtClean="0">
              <a:latin typeface="Calibri Light" panose="020F0302020204030204" pitchFamily="34" charset="0"/>
            </a:rPr>
            <a:t>competenze</a:t>
          </a:r>
          <a:r>
            <a:rPr lang="en-GB" sz="1800" i="0" dirty="0" smtClean="0">
              <a:latin typeface="Calibri Light" panose="020F0302020204030204" pitchFamily="34" charset="0"/>
            </a:rPr>
            <a:t> e </a:t>
          </a:r>
          <a:r>
            <a:rPr lang="en-GB" sz="1800" i="0" dirty="0" err="1" smtClean="0">
              <a:latin typeface="Calibri Light" panose="020F0302020204030204" pitchFamily="34" charset="0"/>
            </a:rPr>
            <a:t>delle</a:t>
          </a:r>
          <a:r>
            <a:rPr lang="en-GB" sz="1800" i="0" dirty="0" smtClean="0">
              <a:latin typeface="Calibri Light" panose="020F0302020204030204" pitchFamily="34" charset="0"/>
            </a:rPr>
            <a:t> </a:t>
          </a:r>
          <a:r>
            <a:rPr lang="en-GB" sz="1800" i="0" dirty="0" err="1" smtClean="0">
              <a:latin typeface="Calibri Light" panose="020F0302020204030204" pitchFamily="34" charset="0"/>
            </a:rPr>
            <a:t>qualificazioni</a:t>
          </a:r>
          <a:r>
            <a:rPr lang="en-GB" sz="1800" i="0" dirty="0" smtClean="0">
              <a:latin typeface="Calibri Light" panose="020F0302020204030204" pitchFamily="34" charset="0"/>
            </a:rPr>
            <a:t> </a:t>
          </a:r>
          <a:r>
            <a:rPr lang="en-GB" sz="1800" i="0" dirty="0" err="1" smtClean="0">
              <a:latin typeface="Calibri Light" panose="020F0302020204030204" pitchFamily="34" charset="0"/>
            </a:rPr>
            <a:t>acquisite</a:t>
          </a:r>
          <a:r>
            <a:rPr lang="en-GB" sz="1800" i="0" dirty="0" smtClean="0">
              <a:latin typeface="Calibri Light" panose="020F0302020204030204" pitchFamily="34" charset="0"/>
            </a:rPr>
            <a:t> in </a:t>
          </a:r>
          <a:r>
            <a:rPr lang="en-GB" sz="1800" i="0" dirty="0" err="1" smtClean="0">
              <a:latin typeface="Calibri Light" panose="020F0302020204030204" pitchFamily="34" charset="0"/>
            </a:rPr>
            <a:t>contesti</a:t>
          </a:r>
          <a:r>
            <a:rPr lang="en-GB" sz="1800" i="0" dirty="0" smtClean="0">
              <a:latin typeface="Calibri Light" panose="020F0302020204030204" pitchFamily="34" charset="0"/>
            </a:rPr>
            <a:t>  </a:t>
          </a:r>
          <a:r>
            <a:rPr lang="en-GB" sz="1800" i="0" dirty="0" err="1" smtClean="0">
              <a:latin typeface="Calibri Light" panose="020F0302020204030204" pitchFamily="34" charset="0"/>
            </a:rPr>
            <a:t>formali</a:t>
          </a:r>
          <a:r>
            <a:rPr lang="en-GB" sz="1800" i="0" dirty="0" smtClean="0">
              <a:latin typeface="Calibri Light" panose="020F0302020204030204" pitchFamily="34" charset="0"/>
            </a:rPr>
            <a:t>, </a:t>
          </a:r>
          <a:r>
            <a:rPr lang="en-GB" sz="1800" i="0" dirty="0" err="1" smtClean="0">
              <a:latin typeface="Calibri Light" panose="020F0302020204030204" pitchFamily="34" charset="0"/>
            </a:rPr>
            <a:t>informali</a:t>
          </a:r>
          <a:r>
            <a:rPr lang="en-GB" sz="1800" i="0" dirty="0" smtClean="0">
              <a:latin typeface="Calibri Light" panose="020F0302020204030204" pitchFamily="34" charset="0"/>
            </a:rPr>
            <a:t> e non </a:t>
          </a:r>
          <a:r>
            <a:rPr lang="en-GB" sz="1800" i="0" dirty="0" err="1" smtClean="0">
              <a:latin typeface="Calibri Light" panose="020F0302020204030204" pitchFamily="34" charset="0"/>
            </a:rPr>
            <a:t>formali</a:t>
          </a:r>
          <a:r>
            <a:rPr lang="en-GB" sz="1800" i="0" dirty="0" smtClean="0">
              <a:latin typeface="Calibri Light" panose="020F0302020204030204" pitchFamily="34" charset="0"/>
            </a:rPr>
            <a:t>, </a:t>
          </a:r>
          <a:r>
            <a:rPr lang="en-GB" sz="1800" i="0" dirty="0" err="1" smtClean="0">
              <a:latin typeface="Calibri Light" panose="020F0302020204030204" pitchFamily="34" charset="0"/>
            </a:rPr>
            <a:t>esperienze</a:t>
          </a:r>
          <a:r>
            <a:rPr lang="en-GB" sz="1800" i="0" dirty="0" smtClean="0">
              <a:latin typeface="Calibri Light" panose="020F0302020204030204" pitchFamily="34" charset="0"/>
            </a:rPr>
            <a:t> </a:t>
          </a:r>
          <a:r>
            <a:rPr lang="en-GB" sz="1800" i="0" dirty="0" err="1" smtClean="0">
              <a:latin typeface="Calibri Light" panose="020F0302020204030204" pitchFamily="34" charset="0"/>
            </a:rPr>
            <a:t>pratiche,mobilità</a:t>
          </a:r>
          <a:r>
            <a:rPr lang="en-GB" sz="1800" i="0" dirty="0" smtClean="0">
              <a:latin typeface="Calibri Light" panose="020F0302020204030204" pitchFamily="34" charset="0"/>
            </a:rPr>
            <a:t> e </a:t>
          </a:r>
          <a:r>
            <a:rPr lang="en-GB" sz="1800" i="0" dirty="0" err="1" smtClean="0">
              <a:latin typeface="Calibri Light" panose="020F0302020204030204" pitchFamily="34" charset="0"/>
            </a:rPr>
            <a:t>volontariato</a:t>
          </a:r>
          <a:r>
            <a:rPr lang="en-GB" sz="1800" i="0" dirty="0" smtClean="0">
              <a:latin typeface="Calibri Light" panose="020F0302020204030204" pitchFamily="34" charset="0"/>
            </a:rPr>
            <a:t> </a:t>
          </a:r>
          <a:r>
            <a:rPr lang="en-GB" sz="3200" i="0" dirty="0" smtClean="0">
              <a:latin typeface="Calibri Light" panose="020F0302020204030204" pitchFamily="34" charset="0"/>
            </a:rPr>
            <a:t> </a:t>
          </a:r>
        </a:p>
      </dgm:t>
    </dgm:pt>
    <dgm:pt modelId="{216C7AAA-0AFD-472C-A4D9-94F1F53F31B6}" type="parTrans" cxnId="{B4C58EC1-C8AD-488B-8E9F-5062C4486EFB}">
      <dgm:prSet/>
      <dgm:spPr/>
      <dgm:t>
        <a:bodyPr/>
        <a:lstStyle/>
        <a:p>
          <a:endParaRPr lang="en-GB"/>
        </a:p>
      </dgm:t>
    </dgm:pt>
    <dgm:pt modelId="{2135714E-E8D9-4466-880F-02E89DBDBACA}" type="sibTrans" cxnId="{B4C58EC1-C8AD-488B-8E9F-5062C4486EFB}">
      <dgm:prSet/>
      <dgm:spPr/>
      <dgm:t>
        <a:bodyPr/>
        <a:lstStyle/>
        <a:p>
          <a:endParaRPr lang="en-GB"/>
        </a:p>
      </dgm:t>
    </dgm:pt>
    <dgm:pt modelId="{BC8F9321-8FDD-4864-9165-36A0593E449F}" type="pres">
      <dgm:prSet presAssocID="{10E80FCE-E936-4FF1-9FD0-3F64EC4C3F2A}" presName="Name0" presStyleCnt="0">
        <dgm:presLayoutVars>
          <dgm:dir/>
          <dgm:resizeHandles val="exact"/>
        </dgm:presLayoutVars>
      </dgm:prSet>
      <dgm:spPr/>
    </dgm:pt>
    <dgm:pt modelId="{413192B2-3FD9-43E1-AFDD-B826CB2A6610}" type="pres">
      <dgm:prSet presAssocID="{10E80FCE-E936-4FF1-9FD0-3F64EC4C3F2A}" presName="vNodes" presStyleCnt="0"/>
      <dgm:spPr/>
    </dgm:pt>
    <dgm:pt modelId="{ABC3E274-39CD-45C4-B8FB-B32A37D1EC8E}" type="pres">
      <dgm:prSet presAssocID="{10E80FCE-E936-4FF1-9FD0-3F64EC4C3F2A}" presName="lastNode" presStyleLbl="node1" presStyleIdx="0" presStyleCnt="1" custScaleX="103959" custScaleY="60310" custLinFactNeighborX="0" custLinFactNeighborY="-15">
        <dgm:presLayoutVars>
          <dgm:bulletEnabled val="1"/>
        </dgm:presLayoutVars>
      </dgm:prSet>
      <dgm:spPr/>
      <dgm:t>
        <a:bodyPr/>
        <a:lstStyle/>
        <a:p>
          <a:endParaRPr lang="en-GB"/>
        </a:p>
      </dgm:t>
    </dgm:pt>
  </dgm:ptLst>
  <dgm:cxnLst>
    <dgm:cxn modelId="{CBAABEC7-6E82-48CC-802F-2D73EB3E9064}" type="presOf" srcId="{10E80FCE-E936-4FF1-9FD0-3F64EC4C3F2A}" destId="{BC8F9321-8FDD-4864-9165-36A0593E449F}" srcOrd="0" destOrd="0" presId="urn:microsoft.com/office/officeart/2005/8/layout/equation2"/>
    <dgm:cxn modelId="{B4C58EC1-C8AD-488B-8E9F-5062C4486EFB}" srcId="{10E80FCE-E936-4FF1-9FD0-3F64EC4C3F2A}" destId="{96CD7A4F-0DD4-4E27-9D43-4A2FD6D83A43}" srcOrd="0" destOrd="0" parTransId="{216C7AAA-0AFD-472C-A4D9-94F1F53F31B6}" sibTransId="{2135714E-E8D9-4466-880F-02E89DBDBACA}"/>
    <dgm:cxn modelId="{80083AB0-9040-4794-9DD7-C2529F84A78C}" type="presOf" srcId="{96CD7A4F-0DD4-4E27-9D43-4A2FD6D83A43}" destId="{ABC3E274-39CD-45C4-B8FB-B32A37D1EC8E}" srcOrd="0" destOrd="0" presId="urn:microsoft.com/office/officeart/2005/8/layout/equation2"/>
    <dgm:cxn modelId="{C8EF7BCC-4480-458C-B6D8-B2911762C528}" type="presParOf" srcId="{BC8F9321-8FDD-4864-9165-36A0593E449F}" destId="{413192B2-3FD9-43E1-AFDD-B826CB2A6610}" srcOrd="0" destOrd="0" presId="urn:microsoft.com/office/officeart/2005/8/layout/equation2"/>
    <dgm:cxn modelId="{DFEFCF2A-67DD-448E-843B-6B9A07BEC45F}" type="presParOf" srcId="{BC8F9321-8FDD-4864-9165-36A0593E449F}" destId="{ABC3E274-39CD-45C4-B8FB-B32A37D1EC8E}" srcOrd="1"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784756-E569-46AE-BA98-609D2F113F11}" type="doc">
      <dgm:prSet loTypeId="urn:microsoft.com/office/officeart/2005/8/layout/radial6" loCatId="cycle" qsTypeId="urn:microsoft.com/office/officeart/2005/8/quickstyle/simple3" qsCatId="simple" csTypeId="urn:microsoft.com/office/officeart/2005/8/colors/accent2_2" csCatId="accent2" phldr="1"/>
      <dgm:spPr>
        <a:scene3d>
          <a:camera prst="orthographicFront">
            <a:rot lat="0" lon="0" rev="0"/>
          </a:camera>
          <a:lightRig rig="soft" dir="t">
            <a:rot lat="0" lon="0" rev="0"/>
          </a:lightRig>
        </a:scene3d>
      </dgm:spPr>
      <dgm:t>
        <a:bodyPr/>
        <a:lstStyle/>
        <a:p>
          <a:endParaRPr lang="en-GB"/>
        </a:p>
      </dgm:t>
    </dgm:pt>
    <dgm:pt modelId="{BDCE5BC4-3955-4963-9735-F63040ACC63B}">
      <dgm:prSet phldrT="[Text]" custT="1"/>
      <dgm:spPr>
        <a:xfrm>
          <a:off x="2347553" y="1643870"/>
          <a:ext cx="2097827" cy="1871093"/>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sz="1600" dirty="0" err="1" smtClean="0">
              <a:solidFill>
                <a:srgbClr val="000000"/>
              </a:solidFill>
              <a:latin typeface="Verdana"/>
              <a:ea typeface="+mn-ea"/>
              <a:cs typeface="+mn-cs"/>
            </a:rPr>
            <a:t>Nuovi</a:t>
          </a:r>
          <a:r>
            <a:rPr lang="en-GB" sz="1600" dirty="0" smtClean="0">
              <a:solidFill>
                <a:srgbClr val="000000"/>
              </a:solidFill>
              <a:latin typeface="Verdana"/>
              <a:ea typeface="+mn-ea"/>
              <a:cs typeface="+mn-cs"/>
            </a:rPr>
            <a:t> </a:t>
          </a:r>
          <a:r>
            <a:rPr lang="en-GB" sz="1600" dirty="0" err="1" smtClean="0">
              <a:solidFill>
                <a:srgbClr val="000000"/>
              </a:solidFill>
              <a:latin typeface="Verdana"/>
              <a:ea typeface="+mn-ea"/>
              <a:cs typeface="+mn-cs"/>
            </a:rPr>
            <a:t>fabbisogni</a:t>
          </a:r>
          <a:r>
            <a:rPr lang="en-GB" sz="1600" dirty="0" smtClean="0">
              <a:solidFill>
                <a:srgbClr val="000000"/>
              </a:solidFill>
              <a:latin typeface="Verdana"/>
              <a:ea typeface="+mn-ea"/>
              <a:cs typeface="+mn-cs"/>
            </a:rPr>
            <a:t> </a:t>
          </a:r>
          <a:r>
            <a:rPr lang="en-GB" sz="1600" dirty="0" err="1" smtClean="0">
              <a:solidFill>
                <a:srgbClr val="000000"/>
              </a:solidFill>
              <a:latin typeface="Verdana"/>
              <a:ea typeface="+mn-ea"/>
              <a:cs typeface="+mn-cs"/>
            </a:rPr>
            <a:t>dei</a:t>
          </a:r>
          <a:r>
            <a:rPr lang="en-GB" sz="1600" dirty="0" smtClean="0">
              <a:solidFill>
                <a:srgbClr val="000000"/>
              </a:solidFill>
              <a:latin typeface="Verdana"/>
              <a:ea typeface="+mn-ea"/>
              <a:cs typeface="+mn-cs"/>
            </a:rPr>
            <a:t> learners e job-seekers</a:t>
          </a:r>
          <a:endParaRPr lang="en-GB" sz="1600" dirty="0">
            <a:solidFill>
              <a:srgbClr val="000000"/>
            </a:solidFill>
            <a:latin typeface="Verdana"/>
            <a:ea typeface="+mn-ea"/>
            <a:cs typeface="+mn-cs"/>
          </a:endParaRPr>
        </a:p>
      </dgm:t>
    </dgm:pt>
    <dgm:pt modelId="{A01C66DF-259A-442F-9FD0-E88379FEF00A}" type="parTrans" cxnId="{BAB35E0A-B8DC-46D5-92F4-0BCACF76D3E2}">
      <dgm:prSet/>
      <dgm:spPr/>
      <dgm:t>
        <a:bodyPr/>
        <a:lstStyle/>
        <a:p>
          <a:endParaRPr lang="en-GB"/>
        </a:p>
      </dgm:t>
    </dgm:pt>
    <dgm:pt modelId="{0107D3B1-5D2D-4361-B80F-638690E3228F}" type="sibTrans" cxnId="{BAB35E0A-B8DC-46D5-92F4-0BCACF76D3E2}">
      <dgm:prSet/>
      <dgm:spPr/>
      <dgm:t>
        <a:bodyPr/>
        <a:lstStyle/>
        <a:p>
          <a:endParaRPr lang="en-GB"/>
        </a:p>
      </dgm:t>
    </dgm:pt>
    <dgm:pt modelId="{0B3192CD-DD95-40D2-8D40-BBB8B48AFF0C}">
      <dgm:prSet phldrT="[Text]"/>
      <dgm:spPr>
        <a:xfrm>
          <a:off x="2358711" y="1138"/>
          <a:ext cx="1692018" cy="1160697"/>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dirty="0" smtClean="0">
              <a:solidFill>
                <a:srgbClr val="000000"/>
              </a:solidFill>
              <a:latin typeface="Verdana"/>
              <a:ea typeface="+mn-ea"/>
              <a:cs typeface="+mn-cs"/>
            </a:rPr>
            <a:t>Accesso </a:t>
          </a:r>
          <a:r>
            <a:rPr lang="en-GB" dirty="0" err="1" smtClean="0">
              <a:solidFill>
                <a:srgbClr val="000000"/>
              </a:solidFill>
              <a:latin typeface="Verdana"/>
              <a:ea typeface="+mn-ea"/>
              <a:cs typeface="+mn-cs"/>
            </a:rPr>
            <a:t>facilitato</a:t>
          </a:r>
          <a:r>
            <a:rPr lang="en-GB" dirty="0" smtClean="0">
              <a:solidFill>
                <a:srgbClr val="000000"/>
              </a:solidFill>
              <a:latin typeface="Verdana"/>
              <a:ea typeface="+mn-ea"/>
              <a:cs typeface="+mn-cs"/>
            </a:rPr>
            <a:t> </a:t>
          </a:r>
          <a:r>
            <a:rPr lang="en-GB" dirty="0" err="1" smtClean="0">
              <a:solidFill>
                <a:srgbClr val="000000"/>
              </a:solidFill>
              <a:latin typeface="Verdana"/>
              <a:ea typeface="+mn-ea"/>
              <a:cs typeface="+mn-cs"/>
            </a:rPr>
            <a:t>ai</a:t>
          </a:r>
          <a:r>
            <a:rPr lang="en-GB" dirty="0" smtClean="0">
              <a:solidFill>
                <a:srgbClr val="000000"/>
              </a:solidFill>
              <a:latin typeface="Verdana"/>
              <a:ea typeface="+mn-ea"/>
              <a:cs typeface="+mn-cs"/>
            </a:rPr>
            <a:t> template del CV  </a:t>
          </a:r>
          <a:r>
            <a:rPr lang="en-GB" dirty="0" err="1" smtClean="0">
              <a:solidFill>
                <a:srgbClr val="000000"/>
              </a:solidFill>
              <a:latin typeface="Verdana"/>
              <a:ea typeface="+mn-ea"/>
              <a:cs typeface="+mn-cs"/>
            </a:rPr>
            <a:t>ed</a:t>
          </a:r>
          <a:r>
            <a:rPr lang="en-GB" dirty="0" smtClean="0">
              <a:solidFill>
                <a:srgbClr val="000000"/>
              </a:solidFill>
              <a:latin typeface="Verdana"/>
              <a:ea typeface="+mn-ea"/>
              <a:cs typeface="+mn-cs"/>
            </a:rPr>
            <a:t> </a:t>
          </a:r>
          <a:r>
            <a:rPr lang="en-GB" dirty="0" err="1" smtClean="0">
              <a:solidFill>
                <a:srgbClr val="000000"/>
              </a:solidFill>
              <a:latin typeface="Verdana"/>
              <a:ea typeface="+mn-ea"/>
              <a:cs typeface="+mn-cs"/>
            </a:rPr>
            <a:t>altri</a:t>
          </a:r>
          <a:r>
            <a:rPr lang="en-GB" dirty="0" smtClean="0">
              <a:solidFill>
                <a:srgbClr val="000000"/>
              </a:solidFill>
              <a:latin typeface="Verdana"/>
              <a:ea typeface="+mn-ea"/>
              <a:cs typeface="+mn-cs"/>
            </a:rPr>
            <a:t> </a:t>
          </a:r>
          <a:r>
            <a:rPr lang="en-GB" dirty="0" err="1" smtClean="0">
              <a:solidFill>
                <a:srgbClr val="000000"/>
              </a:solidFill>
              <a:latin typeface="Verdana"/>
              <a:ea typeface="+mn-ea"/>
              <a:cs typeface="+mn-cs"/>
            </a:rPr>
            <a:t>dispositivi</a:t>
          </a:r>
          <a:r>
            <a:rPr lang="en-GB" dirty="0" smtClean="0">
              <a:solidFill>
                <a:srgbClr val="000000"/>
              </a:solidFill>
              <a:latin typeface="Verdana"/>
              <a:ea typeface="+mn-ea"/>
              <a:cs typeface="+mn-cs"/>
            </a:rPr>
            <a:t> del </a:t>
          </a:r>
          <a:r>
            <a:rPr lang="en-GB" dirty="0" err="1" smtClean="0">
              <a:solidFill>
                <a:srgbClr val="000000"/>
              </a:solidFill>
              <a:latin typeface="Verdana"/>
              <a:ea typeface="+mn-ea"/>
              <a:cs typeface="+mn-cs"/>
            </a:rPr>
            <a:t>portafoglio</a:t>
          </a:r>
          <a:endParaRPr lang="en-GB" dirty="0">
            <a:solidFill>
              <a:srgbClr val="000000"/>
            </a:solidFill>
            <a:latin typeface="Verdana"/>
            <a:ea typeface="+mn-ea"/>
            <a:cs typeface="+mn-cs"/>
          </a:endParaRPr>
        </a:p>
      </dgm:t>
    </dgm:pt>
    <dgm:pt modelId="{755381C8-0BF1-4B40-B03F-0947D096C1A2}" type="parTrans" cxnId="{76BF6C71-E178-4A1C-BFB7-DCA563E813D5}">
      <dgm:prSet/>
      <dgm:spPr/>
      <dgm:t>
        <a:bodyPr/>
        <a:lstStyle/>
        <a:p>
          <a:endParaRPr lang="en-GB"/>
        </a:p>
      </dgm:t>
    </dgm:pt>
    <dgm:pt modelId="{829E4A65-55DC-431C-8707-9B10ADEED548}" type="sibTrans" cxnId="{76BF6C71-E178-4A1C-BFB7-DCA563E813D5}">
      <dgm:prSet/>
      <dgm:spPr>
        <a:xfrm>
          <a:off x="1392122" y="513444"/>
          <a:ext cx="4287613" cy="4287613"/>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C7CFEA3B-3656-4F85-92F5-AF13849A32F4}">
      <dgm:prSet phldrT="[Text]" custT="1"/>
      <dgm:spPr>
        <a:xfrm>
          <a:off x="4325570" y="784358"/>
          <a:ext cx="1736031" cy="1160697"/>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sz="1400" i="0" dirty="0" err="1" smtClean="0">
              <a:solidFill>
                <a:srgbClr val="000000"/>
              </a:solidFill>
              <a:latin typeface="Verdana"/>
              <a:ea typeface="+mn-ea"/>
              <a:cs typeface="+mn-cs"/>
            </a:rPr>
            <a:t>Strumenti</a:t>
          </a:r>
          <a:r>
            <a:rPr lang="en-GB" sz="1400" i="0" dirty="0" smtClean="0">
              <a:solidFill>
                <a:srgbClr val="000000"/>
              </a:solidFill>
              <a:latin typeface="Verdana"/>
              <a:ea typeface="+mn-ea"/>
              <a:cs typeface="+mn-cs"/>
            </a:rPr>
            <a:t> di self-assessment</a:t>
          </a:r>
          <a:endParaRPr lang="en-GB" sz="1400" dirty="0">
            <a:solidFill>
              <a:srgbClr val="000000"/>
            </a:solidFill>
            <a:latin typeface="Verdana"/>
            <a:ea typeface="+mn-ea"/>
            <a:cs typeface="+mn-cs"/>
          </a:endParaRPr>
        </a:p>
      </dgm:t>
    </dgm:pt>
    <dgm:pt modelId="{45101522-9C80-4CF4-8128-53A5FE2E8B89}" type="parTrans" cxnId="{ADF031BB-2A75-4E55-95C2-D52E3D220CAA}">
      <dgm:prSet/>
      <dgm:spPr/>
      <dgm:t>
        <a:bodyPr/>
        <a:lstStyle/>
        <a:p>
          <a:endParaRPr lang="en-GB"/>
        </a:p>
      </dgm:t>
    </dgm:pt>
    <dgm:pt modelId="{7F544624-C7D5-4DA4-9879-1EAE4FF0947D}" type="sibTrans" cxnId="{ADF031BB-2A75-4E55-95C2-D52E3D220CAA}">
      <dgm:prSet/>
      <dgm:spPr>
        <a:xfrm>
          <a:off x="1188499" y="197696"/>
          <a:ext cx="4287613" cy="4287613"/>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76F83CA6-74A5-4FD6-9F28-62CB2A6B07DE}">
      <dgm:prSet phldrT="[Text]"/>
      <dgm:spPr>
        <a:xfrm>
          <a:off x="222602" y="2201877"/>
          <a:ext cx="2065368" cy="1504426"/>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i="0" dirty="0" err="1" smtClean="0">
              <a:solidFill>
                <a:srgbClr val="000000"/>
              </a:solidFill>
              <a:latin typeface="Verdana"/>
              <a:ea typeface="+mn-ea"/>
              <a:cs typeface="+mn-cs"/>
            </a:rPr>
            <a:t>Banche</a:t>
          </a:r>
          <a:r>
            <a:rPr lang="en-GB" i="0" dirty="0" smtClean="0">
              <a:solidFill>
                <a:srgbClr val="000000"/>
              </a:solidFill>
              <a:latin typeface="Verdana"/>
              <a:ea typeface="+mn-ea"/>
              <a:cs typeface="+mn-cs"/>
            </a:rPr>
            <a:t> </a:t>
          </a:r>
          <a:r>
            <a:rPr lang="en-GB" i="0" dirty="0" err="1" smtClean="0">
              <a:solidFill>
                <a:srgbClr val="000000"/>
              </a:solidFill>
              <a:latin typeface="Verdana"/>
              <a:ea typeface="+mn-ea"/>
              <a:cs typeface="+mn-cs"/>
            </a:rPr>
            <a:t>dati</a:t>
          </a:r>
          <a:r>
            <a:rPr lang="en-GB" i="0" dirty="0" smtClean="0">
              <a:solidFill>
                <a:srgbClr val="000000"/>
              </a:solidFill>
              <a:latin typeface="Verdana"/>
              <a:ea typeface="+mn-ea"/>
              <a:cs typeface="+mn-cs"/>
            </a:rPr>
            <a:t> e </a:t>
          </a:r>
          <a:r>
            <a:rPr lang="en-GB" i="0" dirty="0" err="1" smtClean="0">
              <a:solidFill>
                <a:srgbClr val="000000"/>
              </a:solidFill>
              <a:latin typeface="Verdana"/>
              <a:ea typeface="+mn-ea"/>
              <a:cs typeface="+mn-cs"/>
            </a:rPr>
            <a:t>portali</a:t>
          </a:r>
          <a:r>
            <a:rPr lang="en-GB" i="0" dirty="0" smtClean="0">
              <a:solidFill>
                <a:srgbClr val="000000"/>
              </a:solidFill>
              <a:latin typeface="Verdana"/>
              <a:ea typeface="+mn-ea"/>
              <a:cs typeface="+mn-cs"/>
            </a:rPr>
            <a:t> per </a:t>
          </a:r>
          <a:r>
            <a:rPr lang="en-GB" i="0" dirty="0" err="1" smtClean="0">
              <a:solidFill>
                <a:srgbClr val="000000"/>
              </a:solidFill>
              <a:latin typeface="Verdana"/>
              <a:ea typeface="+mn-ea"/>
              <a:cs typeface="+mn-cs"/>
            </a:rPr>
            <a:t>orientamento</a:t>
          </a:r>
          <a:r>
            <a:rPr lang="en-GB" i="0" dirty="0" smtClean="0">
              <a:solidFill>
                <a:srgbClr val="000000"/>
              </a:solidFill>
              <a:latin typeface="Verdana"/>
              <a:ea typeface="+mn-ea"/>
              <a:cs typeface="+mn-cs"/>
            </a:rPr>
            <a:t> e </a:t>
          </a:r>
          <a:r>
            <a:rPr lang="en-GB" i="0" dirty="0" err="1" smtClean="0">
              <a:solidFill>
                <a:srgbClr val="000000"/>
              </a:solidFill>
              <a:latin typeface="Verdana"/>
              <a:ea typeface="+mn-ea"/>
              <a:cs typeface="+mn-cs"/>
            </a:rPr>
            <a:t>mobilità</a:t>
          </a:r>
          <a:endParaRPr lang="en-GB" dirty="0">
            <a:solidFill>
              <a:srgbClr val="000000"/>
            </a:solidFill>
            <a:latin typeface="Verdana"/>
            <a:ea typeface="+mn-ea"/>
            <a:cs typeface="+mn-cs"/>
          </a:endParaRPr>
        </a:p>
      </dgm:t>
    </dgm:pt>
    <dgm:pt modelId="{AC7E480E-A1C9-4314-B7AC-C6EA5316C4C0}" type="parTrans" cxnId="{2D8F5168-5D0E-4A15-8A1D-521866E0AB2F}">
      <dgm:prSet/>
      <dgm:spPr/>
      <dgm:t>
        <a:bodyPr/>
        <a:lstStyle/>
        <a:p>
          <a:endParaRPr lang="en-GB"/>
        </a:p>
      </dgm:t>
    </dgm:pt>
    <dgm:pt modelId="{F5AF0C6B-91DD-4860-BACE-211C5706A6BA}" type="sibTrans" cxnId="{2D8F5168-5D0E-4A15-8A1D-521866E0AB2F}">
      <dgm:prSet/>
      <dgm:spPr>
        <a:xfrm>
          <a:off x="1155013" y="317875"/>
          <a:ext cx="4287613" cy="4287613"/>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77151F60-A819-4A79-B620-79F0C4E2162C}">
      <dgm:prSet phldrT="[Text]"/>
      <dgm:spPr>
        <a:xfrm>
          <a:off x="446389" y="858961"/>
          <a:ext cx="2031580" cy="1160697"/>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i="0" dirty="0" err="1" smtClean="0">
              <a:solidFill>
                <a:srgbClr val="000000"/>
              </a:solidFill>
              <a:latin typeface="Verdana"/>
              <a:ea typeface="+mn-ea"/>
              <a:cs typeface="+mn-cs"/>
            </a:rPr>
            <a:t>Supporto</a:t>
          </a:r>
          <a:r>
            <a:rPr lang="en-GB" i="0" dirty="0" smtClean="0">
              <a:solidFill>
                <a:srgbClr val="000000"/>
              </a:solidFill>
              <a:latin typeface="Verdana"/>
              <a:ea typeface="+mn-ea"/>
              <a:cs typeface="+mn-cs"/>
            </a:rPr>
            <a:t> </a:t>
          </a:r>
          <a:r>
            <a:rPr lang="en-GB" i="0" dirty="0" err="1" smtClean="0">
              <a:solidFill>
                <a:srgbClr val="000000"/>
              </a:solidFill>
              <a:latin typeface="Verdana"/>
              <a:ea typeface="+mn-ea"/>
              <a:cs typeface="+mn-cs"/>
            </a:rPr>
            <a:t>ai</a:t>
          </a:r>
          <a:r>
            <a:rPr lang="en-GB" i="0" dirty="0" smtClean="0">
              <a:solidFill>
                <a:srgbClr val="000000"/>
              </a:solidFill>
              <a:latin typeface="Verdana"/>
              <a:ea typeface="+mn-ea"/>
              <a:cs typeface="+mn-cs"/>
            </a:rPr>
            <a:t> </a:t>
          </a:r>
          <a:r>
            <a:rPr lang="en-GB" i="0" dirty="0" err="1" smtClean="0">
              <a:solidFill>
                <a:srgbClr val="000000"/>
              </a:solidFill>
              <a:latin typeface="Verdana"/>
              <a:ea typeface="+mn-ea"/>
              <a:cs typeface="+mn-cs"/>
            </a:rPr>
            <a:t>sistemi</a:t>
          </a:r>
          <a:r>
            <a:rPr lang="en-GB" i="0" dirty="0" smtClean="0">
              <a:solidFill>
                <a:srgbClr val="000000"/>
              </a:solidFill>
              <a:latin typeface="Verdana"/>
              <a:ea typeface="+mn-ea"/>
              <a:cs typeface="+mn-cs"/>
            </a:rPr>
            <a:t> di matching</a:t>
          </a:r>
          <a:endParaRPr lang="en-GB" dirty="0">
            <a:solidFill>
              <a:srgbClr val="000000"/>
            </a:solidFill>
            <a:latin typeface="Verdana"/>
            <a:ea typeface="+mn-ea"/>
            <a:cs typeface="+mn-cs"/>
          </a:endParaRPr>
        </a:p>
      </dgm:t>
    </dgm:pt>
    <dgm:pt modelId="{48C4983B-F9F9-4776-A3CE-FD68447DEBC3}" type="parTrans" cxnId="{4485CA0C-E43E-4F09-96B8-66E3328FF393}">
      <dgm:prSet/>
      <dgm:spPr/>
      <dgm:t>
        <a:bodyPr/>
        <a:lstStyle/>
        <a:p>
          <a:endParaRPr lang="en-GB"/>
        </a:p>
      </dgm:t>
    </dgm:pt>
    <dgm:pt modelId="{FC8A272F-0203-473F-8FA1-E9B62F78B944}" type="sibTrans" cxnId="{4485CA0C-E43E-4F09-96B8-66E3328FF393}">
      <dgm:prSet/>
      <dgm:spPr>
        <a:xfrm>
          <a:off x="1013017" y="539156"/>
          <a:ext cx="4287613" cy="4287613"/>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765F47F9-CDDC-479E-A733-0631E1ECB425}">
      <dgm:prSet custT="1"/>
      <dgm:spPr>
        <a:xfrm>
          <a:off x="4441490" y="2249739"/>
          <a:ext cx="1870533" cy="1160697"/>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sz="1400" i="0" dirty="0" smtClean="0">
              <a:solidFill>
                <a:srgbClr val="000000"/>
              </a:solidFill>
              <a:latin typeface="Verdana"/>
              <a:ea typeface="+mn-ea"/>
              <a:cs typeface="+mn-cs"/>
            </a:rPr>
            <a:t>Career-management </a:t>
          </a:r>
          <a:endParaRPr lang="en-GB" sz="1400" dirty="0">
            <a:solidFill>
              <a:srgbClr val="000000"/>
            </a:solidFill>
            <a:latin typeface="Verdana"/>
            <a:ea typeface="+mn-ea"/>
            <a:cs typeface="+mn-cs"/>
          </a:endParaRPr>
        </a:p>
      </dgm:t>
    </dgm:pt>
    <dgm:pt modelId="{B02E48D1-85B5-40E9-B4D0-490E737A6B8F}" type="parTrans" cxnId="{CFD24E5C-970D-47E2-8898-D4E58957FEC3}">
      <dgm:prSet/>
      <dgm:spPr/>
      <dgm:t>
        <a:bodyPr/>
        <a:lstStyle/>
        <a:p>
          <a:endParaRPr lang="en-GB"/>
        </a:p>
      </dgm:t>
    </dgm:pt>
    <dgm:pt modelId="{2EFA3A19-DD4F-4DE4-8044-36F9625AE1AF}" type="sibTrans" cxnId="{CFD24E5C-970D-47E2-8898-D4E58957FEC3}">
      <dgm:prSet/>
      <dgm:spPr>
        <a:xfrm>
          <a:off x="1131069" y="629912"/>
          <a:ext cx="4287613" cy="4448999"/>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157E4993-531F-4439-97A4-12EF1EA71D90}">
      <dgm:prSet custT="1"/>
      <dgm:spPr>
        <a:xfrm>
          <a:off x="3505028" y="3992223"/>
          <a:ext cx="1961613" cy="1160697"/>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sz="1400" i="0" dirty="0" err="1" smtClean="0">
              <a:solidFill>
                <a:srgbClr val="000000"/>
              </a:solidFill>
              <a:latin typeface="Verdana"/>
              <a:ea typeface="+mn-ea"/>
              <a:cs typeface="+mn-cs"/>
            </a:rPr>
            <a:t>Informazioni</a:t>
          </a:r>
          <a:r>
            <a:rPr lang="en-GB" sz="1400" i="0" dirty="0" smtClean="0">
              <a:solidFill>
                <a:srgbClr val="000000"/>
              </a:solidFill>
              <a:latin typeface="Verdana"/>
              <a:ea typeface="+mn-ea"/>
              <a:cs typeface="+mn-cs"/>
            </a:rPr>
            <a:t> </a:t>
          </a:r>
          <a:r>
            <a:rPr lang="en-GB" sz="1400" i="0" dirty="0" err="1" smtClean="0">
              <a:solidFill>
                <a:srgbClr val="000000"/>
              </a:solidFill>
              <a:latin typeface="Verdana"/>
              <a:ea typeface="+mn-ea"/>
              <a:cs typeface="+mn-cs"/>
            </a:rPr>
            <a:t>mirate</a:t>
          </a:r>
          <a:r>
            <a:rPr lang="en-GB" sz="1400" i="0" dirty="0" smtClean="0">
              <a:solidFill>
                <a:srgbClr val="000000"/>
              </a:solidFill>
              <a:latin typeface="Verdana"/>
              <a:ea typeface="+mn-ea"/>
              <a:cs typeface="+mn-cs"/>
            </a:rPr>
            <a:t> </a:t>
          </a:r>
          <a:r>
            <a:rPr lang="en-GB" sz="1400" i="0" dirty="0" err="1" smtClean="0">
              <a:solidFill>
                <a:srgbClr val="000000"/>
              </a:solidFill>
              <a:latin typeface="Verdana"/>
              <a:ea typeface="+mn-ea"/>
              <a:cs typeface="+mn-cs"/>
            </a:rPr>
            <a:t>su</a:t>
          </a:r>
          <a:r>
            <a:rPr lang="en-GB" sz="1400" i="0" dirty="0" smtClean="0">
              <a:solidFill>
                <a:srgbClr val="000000"/>
              </a:solidFill>
              <a:latin typeface="Verdana"/>
              <a:ea typeface="+mn-ea"/>
              <a:cs typeface="+mn-cs"/>
            </a:rPr>
            <a:t> </a:t>
          </a:r>
          <a:r>
            <a:rPr lang="en-GB" sz="1400" i="0" dirty="0" err="1" smtClean="0">
              <a:solidFill>
                <a:srgbClr val="000000"/>
              </a:solidFill>
              <a:latin typeface="Verdana"/>
              <a:ea typeface="+mn-ea"/>
              <a:cs typeface="+mn-cs"/>
            </a:rPr>
            <a:t>sistemi</a:t>
          </a:r>
          <a:r>
            <a:rPr lang="en-GB" sz="1400" i="0" dirty="0" smtClean="0">
              <a:solidFill>
                <a:srgbClr val="000000"/>
              </a:solidFill>
              <a:latin typeface="Verdana"/>
              <a:ea typeface="+mn-ea"/>
              <a:cs typeface="+mn-cs"/>
            </a:rPr>
            <a:t> di </a:t>
          </a:r>
          <a:r>
            <a:rPr lang="en-GB" sz="1400" i="0" dirty="0" err="1" smtClean="0">
              <a:solidFill>
                <a:srgbClr val="000000"/>
              </a:solidFill>
              <a:latin typeface="Verdana"/>
              <a:ea typeface="+mn-ea"/>
              <a:cs typeface="+mn-cs"/>
            </a:rPr>
            <a:t>qualificazioni</a:t>
          </a:r>
          <a:r>
            <a:rPr lang="en-GB" sz="1400" i="0" dirty="0" smtClean="0">
              <a:solidFill>
                <a:srgbClr val="000000"/>
              </a:solidFill>
              <a:latin typeface="Verdana"/>
              <a:ea typeface="+mn-ea"/>
              <a:cs typeface="+mn-cs"/>
            </a:rPr>
            <a:t> e </a:t>
          </a:r>
          <a:r>
            <a:rPr lang="en-GB" sz="1400" i="0" dirty="0" err="1" smtClean="0">
              <a:solidFill>
                <a:srgbClr val="000000"/>
              </a:solidFill>
              <a:latin typeface="Verdana"/>
              <a:ea typeface="+mn-ea"/>
              <a:cs typeface="+mn-cs"/>
            </a:rPr>
            <a:t>validazione</a:t>
          </a:r>
          <a:r>
            <a:rPr lang="en-GB" sz="1400" i="0" dirty="0" smtClean="0">
              <a:solidFill>
                <a:srgbClr val="000000"/>
              </a:solidFill>
              <a:latin typeface="Verdana"/>
              <a:ea typeface="+mn-ea"/>
              <a:cs typeface="+mn-cs"/>
            </a:rPr>
            <a:t> </a:t>
          </a:r>
          <a:endParaRPr lang="en-GB" sz="1400" dirty="0">
            <a:solidFill>
              <a:srgbClr val="000000"/>
            </a:solidFill>
            <a:latin typeface="Verdana"/>
            <a:ea typeface="+mn-ea"/>
            <a:cs typeface="+mn-cs"/>
          </a:endParaRPr>
        </a:p>
      </dgm:t>
    </dgm:pt>
    <dgm:pt modelId="{AEEB226D-21B1-4824-8CBC-CA2A1FBD420F}" type="parTrans" cxnId="{67C453C3-519F-4F7A-950C-962CBCF1E7A7}">
      <dgm:prSet/>
      <dgm:spPr/>
      <dgm:t>
        <a:bodyPr/>
        <a:lstStyle/>
        <a:p>
          <a:endParaRPr lang="en-GB"/>
        </a:p>
      </dgm:t>
    </dgm:pt>
    <dgm:pt modelId="{2C20663E-4709-413B-A26A-AA5A290594FC}" type="sibTrans" cxnId="{67C453C3-519F-4F7A-950C-962CBCF1E7A7}">
      <dgm:prSet/>
      <dgm:spPr>
        <a:xfrm>
          <a:off x="1190721" y="670075"/>
          <a:ext cx="4287613" cy="4287613"/>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92BEE7D1-B512-4D43-A054-5FE174D08CF1}">
      <dgm:prSet/>
      <dgm:spPr>
        <a:xfrm>
          <a:off x="1117804" y="3965561"/>
          <a:ext cx="2051370" cy="1160697"/>
        </a:xfrm>
        <a:gradFill rotWithShape="0">
          <a:gsLst>
            <a:gs pos="0">
              <a:srgbClr val="333399">
                <a:hueOff val="0"/>
                <a:satOff val="0"/>
                <a:lumOff val="0"/>
                <a:alphaOff val="0"/>
                <a:tint val="50000"/>
                <a:satMod val="300000"/>
              </a:srgbClr>
            </a:gs>
            <a:gs pos="35000">
              <a:srgbClr val="333399">
                <a:hueOff val="0"/>
                <a:satOff val="0"/>
                <a:lumOff val="0"/>
                <a:alphaOff val="0"/>
                <a:tint val="37000"/>
                <a:satMod val="300000"/>
              </a:srgbClr>
            </a:gs>
            <a:gs pos="100000">
              <a:srgbClr val="333399">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i="0" dirty="0" err="1" smtClean="0">
              <a:solidFill>
                <a:srgbClr val="000000"/>
              </a:solidFill>
              <a:latin typeface="Verdana"/>
              <a:ea typeface="+mn-ea"/>
              <a:cs typeface="+mn-cs"/>
            </a:rPr>
            <a:t>Interfaccia</a:t>
          </a:r>
          <a:r>
            <a:rPr lang="en-GB" i="0" dirty="0" smtClean="0">
              <a:solidFill>
                <a:srgbClr val="000000"/>
              </a:solidFill>
              <a:latin typeface="Verdana"/>
              <a:ea typeface="+mn-ea"/>
              <a:cs typeface="+mn-cs"/>
            </a:rPr>
            <a:t> con </a:t>
          </a:r>
          <a:r>
            <a:rPr lang="en-GB" i="0" dirty="0" err="1" smtClean="0">
              <a:solidFill>
                <a:srgbClr val="000000"/>
              </a:solidFill>
              <a:latin typeface="Verdana"/>
              <a:ea typeface="+mn-ea"/>
              <a:cs typeface="+mn-cs"/>
            </a:rPr>
            <a:t>i</a:t>
          </a:r>
          <a:r>
            <a:rPr lang="en-GB" i="0" dirty="0" smtClean="0">
              <a:solidFill>
                <a:srgbClr val="000000"/>
              </a:solidFill>
              <a:latin typeface="Verdana"/>
              <a:ea typeface="+mn-ea"/>
              <a:cs typeface="+mn-cs"/>
            </a:rPr>
            <a:t> </a:t>
          </a:r>
          <a:r>
            <a:rPr lang="en-GB" i="0" dirty="0" err="1" smtClean="0">
              <a:solidFill>
                <a:srgbClr val="000000"/>
              </a:solidFill>
              <a:latin typeface="Verdana"/>
              <a:ea typeface="+mn-ea"/>
              <a:cs typeface="+mn-cs"/>
            </a:rPr>
            <a:t>servizi</a:t>
          </a:r>
          <a:r>
            <a:rPr lang="en-GB" i="0" dirty="0" smtClean="0">
              <a:solidFill>
                <a:srgbClr val="000000"/>
              </a:solidFill>
              <a:latin typeface="Verdana"/>
              <a:ea typeface="+mn-ea"/>
              <a:cs typeface="+mn-cs"/>
            </a:rPr>
            <a:t> per </a:t>
          </a:r>
          <a:r>
            <a:rPr lang="en-GB" i="0" dirty="0" err="1" smtClean="0">
              <a:solidFill>
                <a:srgbClr val="000000"/>
              </a:solidFill>
              <a:latin typeface="Verdana"/>
              <a:ea typeface="+mn-ea"/>
              <a:cs typeface="+mn-cs"/>
            </a:rPr>
            <a:t>il</a:t>
          </a:r>
          <a:r>
            <a:rPr lang="en-GB" i="0" dirty="0" smtClean="0">
              <a:solidFill>
                <a:srgbClr val="000000"/>
              </a:solidFill>
              <a:latin typeface="Verdana"/>
              <a:ea typeface="+mn-ea"/>
              <a:cs typeface="+mn-cs"/>
            </a:rPr>
            <a:t> Lavoro (</a:t>
          </a:r>
          <a:r>
            <a:rPr lang="en-GB" i="0" dirty="0" err="1" smtClean="0">
              <a:solidFill>
                <a:srgbClr val="000000"/>
              </a:solidFill>
              <a:latin typeface="Verdana"/>
              <a:ea typeface="+mn-ea"/>
              <a:cs typeface="+mn-cs"/>
            </a:rPr>
            <a:t>pubblici</a:t>
          </a:r>
          <a:r>
            <a:rPr lang="en-GB" i="0" dirty="0" smtClean="0">
              <a:solidFill>
                <a:srgbClr val="000000"/>
              </a:solidFill>
              <a:latin typeface="Verdana"/>
              <a:ea typeface="+mn-ea"/>
              <a:cs typeface="+mn-cs"/>
            </a:rPr>
            <a:t> e private)</a:t>
          </a:r>
          <a:endParaRPr lang="en-GB" dirty="0">
            <a:solidFill>
              <a:srgbClr val="000000"/>
            </a:solidFill>
            <a:latin typeface="Verdana"/>
            <a:ea typeface="+mn-ea"/>
            <a:cs typeface="+mn-cs"/>
          </a:endParaRPr>
        </a:p>
      </dgm:t>
    </dgm:pt>
    <dgm:pt modelId="{3F24B332-BA4D-4216-A328-392DF25A1EF8}" type="parTrans" cxnId="{4112CC3B-067B-4494-9397-241E2C02A0E0}">
      <dgm:prSet/>
      <dgm:spPr/>
      <dgm:t>
        <a:bodyPr/>
        <a:lstStyle/>
        <a:p>
          <a:endParaRPr lang="en-GB"/>
        </a:p>
      </dgm:t>
    </dgm:pt>
    <dgm:pt modelId="{146799AE-B502-472A-8DF9-DE0D9F241397}" type="sibTrans" cxnId="{4112CC3B-067B-4494-9397-241E2C02A0E0}">
      <dgm:prSet/>
      <dgm:spPr>
        <a:xfrm>
          <a:off x="1209659" y="683251"/>
          <a:ext cx="4287613" cy="4287613"/>
        </a:xfrm>
        <a:gradFill rotWithShape="0">
          <a:gsLst>
            <a:gs pos="0">
              <a:srgbClr val="333399">
                <a:tint val="60000"/>
                <a:hueOff val="0"/>
                <a:satOff val="0"/>
                <a:lumOff val="0"/>
                <a:alphaOff val="0"/>
                <a:tint val="50000"/>
                <a:satMod val="300000"/>
              </a:srgbClr>
            </a:gs>
            <a:gs pos="35000">
              <a:srgbClr val="333399">
                <a:tint val="60000"/>
                <a:hueOff val="0"/>
                <a:satOff val="0"/>
                <a:lumOff val="0"/>
                <a:alphaOff val="0"/>
                <a:tint val="37000"/>
                <a:satMod val="300000"/>
              </a:srgbClr>
            </a:gs>
            <a:gs pos="100000">
              <a:srgbClr val="333399">
                <a:tint val="60000"/>
                <a:hueOff val="0"/>
                <a:satOff val="0"/>
                <a:lumOff val="0"/>
                <a:alphaOff val="0"/>
                <a:tint val="15000"/>
                <a:satMod val="350000"/>
              </a:srgb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B715FB98-3136-4A6D-926B-4D052F27DB4D}" type="pres">
      <dgm:prSet presAssocID="{96784756-E569-46AE-BA98-609D2F113F11}" presName="Name0" presStyleCnt="0">
        <dgm:presLayoutVars>
          <dgm:chMax val="1"/>
          <dgm:dir/>
          <dgm:animLvl val="ctr"/>
          <dgm:resizeHandles val="exact"/>
        </dgm:presLayoutVars>
      </dgm:prSet>
      <dgm:spPr/>
      <dgm:t>
        <a:bodyPr/>
        <a:lstStyle/>
        <a:p>
          <a:endParaRPr lang="en-GB"/>
        </a:p>
      </dgm:t>
    </dgm:pt>
    <dgm:pt modelId="{B44D4F50-86BB-4929-A3CB-6405FC030904}" type="pres">
      <dgm:prSet presAssocID="{BDCE5BC4-3955-4963-9735-F63040ACC63B}" presName="centerShape" presStyleLbl="node0" presStyleIdx="0" presStyleCnt="1" custScaleX="126517" custScaleY="112843" custLinFactNeighborX="4561" custLinFactNeighborY="-2476"/>
      <dgm:spPr>
        <a:prstGeom prst="ellipse">
          <a:avLst/>
        </a:prstGeom>
      </dgm:spPr>
      <dgm:t>
        <a:bodyPr/>
        <a:lstStyle/>
        <a:p>
          <a:endParaRPr lang="en-GB"/>
        </a:p>
      </dgm:t>
    </dgm:pt>
    <dgm:pt modelId="{361CE423-8AF0-414B-B937-FBD6B9F0723B}" type="pres">
      <dgm:prSet presAssocID="{0B3192CD-DD95-40D2-8D40-BBB8B48AFF0C}" presName="node" presStyleLbl="node1" presStyleIdx="0" presStyleCnt="7" custScaleX="145776" custRadScaleRad="100088" custRadScaleInc="-8652">
        <dgm:presLayoutVars>
          <dgm:bulletEnabled val="1"/>
        </dgm:presLayoutVars>
      </dgm:prSet>
      <dgm:spPr>
        <a:prstGeom prst="ellipse">
          <a:avLst/>
        </a:prstGeom>
      </dgm:spPr>
      <dgm:t>
        <a:bodyPr/>
        <a:lstStyle/>
        <a:p>
          <a:endParaRPr lang="en-GB"/>
        </a:p>
      </dgm:t>
    </dgm:pt>
    <dgm:pt modelId="{D7F3A269-9BED-4A34-85A3-1E262B4DBB81}" type="pres">
      <dgm:prSet presAssocID="{0B3192CD-DD95-40D2-8D40-BBB8B48AFF0C}"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3B0F6E84-D0AB-4837-8C2D-4AB0EFA391E9}" type="pres">
      <dgm:prSet presAssocID="{829E4A65-55DC-431C-8707-9B10ADEED548}" presName="sibTrans" presStyleLbl="sibTrans2D1" presStyleIdx="0" presStyleCnt="7"/>
      <dgm:spPr>
        <a:prstGeom prst="blockArc">
          <a:avLst>
            <a:gd name="adj1" fmla="val 15656058"/>
            <a:gd name="adj2" fmla="val 19323298"/>
            <a:gd name="adj3" fmla="val 3898"/>
          </a:avLst>
        </a:prstGeom>
      </dgm:spPr>
      <dgm:t>
        <a:bodyPr/>
        <a:lstStyle/>
        <a:p>
          <a:endParaRPr lang="en-GB"/>
        </a:p>
      </dgm:t>
    </dgm:pt>
    <dgm:pt modelId="{3738342C-4818-408A-8BC4-DC0FB1A3D3BB}" type="pres">
      <dgm:prSet presAssocID="{C7CFEA3B-3656-4F85-92F5-AF13849A32F4}" presName="node" presStyleLbl="node1" presStyleIdx="1" presStyleCnt="7" custScaleX="149568" custRadScaleRad="113528" custRadScaleInc="29303">
        <dgm:presLayoutVars>
          <dgm:bulletEnabled val="1"/>
        </dgm:presLayoutVars>
      </dgm:prSet>
      <dgm:spPr>
        <a:prstGeom prst="ellipse">
          <a:avLst/>
        </a:prstGeom>
      </dgm:spPr>
      <dgm:t>
        <a:bodyPr/>
        <a:lstStyle/>
        <a:p>
          <a:endParaRPr lang="en-GB"/>
        </a:p>
      </dgm:t>
    </dgm:pt>
    <dgm:pt modelId="{CCCEAA8C-C915-47BD-85C2-D6ED47ADAA9D}" type="pres">
      <dgm:prSet presAssocID="{C7CFEA3B-3656-4F85-92F5-AF13849A32F4}"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DAF0E3F7-47F3-4D62-98DA-F8CB66EDB595}" type="pres">
      <dgm:prSet presAssocID="{7F544624-C7D5-4DA4-9879-1EAE4FF0947D}" presName="sibTrans" presStyleLbl="sibTrans2D1" presStyleIdx="1" presStyleCnt="7"/>
      <dgm:spPr>
        <a:prstGeom prst="blockArc">
          <a:avLst>
            <a:gd name="adj1" fmla="val 19938576"/>
            <a:gd name="adj2" fmla="val 806430"/>
            <a:gd name="adj3" fmla="val 3898"/>
          </a:avLst>
        </a:prstGeom>
      </dgm:spPr>
      <dgm:t>
        <a:bodyPr/>
        <a:lstStyle/>
        <a:p>
          <a:endParaRPr lang="en-GB"/>
        </a:p>
      </dgm:t>
    </dgm:pt>
    <dgm:pt modelId="{DBE7B212-4755-4C1D-8134-52542777D1E0}" type="pres">
      <dgm:prSet presAssocID="{765F47F9-CDDC-479E-A733-0631E1ECB425}" presName="node" presStyleLbl="node1" presStyleIdx="2" presStyleCnt="7" custScaleX="161156" custRadScaleRad="112181" custRadScaleInc="-54211">
        <dgm:presLayoutVars>
          <dgm:bulletEnabled val="1"/>
        </dgm:presLayoutVars>
      </dgm:prSet>
      <dgm:spPr>
        <a:prstGeom prst="ellipse">
          <a:avLst/>
        </a:prstGeom>
      </dgm:spPr>
      <dgm:t>
        <a:bodyPr/>
        <a:lstStyle/>
        <a:p>
          <a:endParaRPr lang="en-GB"/>
        </a:p>
      </dgm:t>
    </dgm:pt>
    <dgm:pt modelId="{CFC88544-00E5-4916-9CAA-F318D5830589}" type="pres">
      <dgm:prSet presAssocID="{765F47F9-CDDC-479E-A733-0631E1ECB425}"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594F49F7-ABA8-4C8C-A63C-4F31D472B243}" type="pres">
      <dgm:prSet presAssocID="{2EFA3A19-DD4F-4DE4-8044-36F9625AE1AF}" presName="sibTrans" presStyleLbl="sibTrans2D1" presStyleIdx="2" presStyleCnt="7" custScaleY="103764"/>
      <dgm:spPr>
        <a:prstGeom prst="blockArc">
          <a:avLst>
            <a:gd name="adj1" fmla="val 21560218"/>
            <a:gd name="adj2" fmla="val 3289430"/>
            <a:gd name="adj3" fmla="val 3898"/>
          </a:avLst>
        </a:prstGeom>
      </dgm:spPr>
      <dgm:t>
        <a:bodyPr/>
        <a:lstStyle/>
        <a:p>
          <a:endParaRPr lang="en-GB"/>
        </a:p>
      </dgm:t>
    </dgm:pt>
    <dgm:pt modelId="{33D0785C-7C5D-4883-8176-8466E64098B8}" type="pres">
      <dgm:prSet presAssocID="{157E4993-531F-4439-97A4-12EF1EA71D90}" presName="node" presStyleLbl="node1" presStyleIdx="3" presStyleCnt="7" custScaleX="169003" custRadScaleRad="108586" custRadScaleInc="-49174">
        <dgm:presLayoutVars>
          <dgm:bulletEnabled val="1"/>
        </dgm:presLayoutVars>
      </dgm:prSet>
      <dgm:spPr>
        <a:prstGeom prst="ellipse">
          <a:avLst/>
        </a:prstGeom>
      </dgm:spPr>
      <dgm:t>
        <a:bodyPr/>
        <a:lstStyle/>
        <a:p>
          <a:endParaRPr lang="en-GB"/>
        </a:p>
      </dgm:t>
    </dgm:pt>
    <dgm:pt modelId="{9B275753-BAA9-418B-BF05-49B823B5FD36}" type="pres">
      <dgm:prSet presAssocID="{157E4993-531F-4439-97A4-12EF1EA71D90}"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644BEE8F-8271-47E6-903F-66B32AE236E2}" type="pres">
      <dgm:prSet presAssocID="{2C20663E-4709-413B-A26A-AA5A290594FC}" presName="sibTrans" presStyleLbl="sibTrans2D1" presStyleIdx="3" presStyleCnt="7"/>
      <dgm:spPr>
        <a:prstGeom prst="blockArc">
          <a:avLst>
            <a:gd name="adj1" fmla="val 3407382"/>
            <a:gd name="adj2" fmla="val 7470876"/>
            <a:gd name="adj3" fmla="val 3898"/>
          </a:avLst>
        </a:prstGeom>
      </dgm:spPr>
      <dgm:t>
        <a:bodyPr/>
        <a:lstStyle/>
        <a:p>
          <a:endParaRPr lang="en-GB"/>
        </a:p>
      </dgm:t>
    </dgm:pt>
    <dgm:pt modelId="{7EFD0029-E6CE-412F-AFF0-4B43F28CEABC}" type="pres">
      <dgm:prSet presAssocID="{92BEE7D1-B512-4D43-A054-5FE174D08CF1}" presName="node" presStyleLbl="node1" presStyleIdx="4" presStyleCnt="7" custScaleX="176736" custRadScaleRad="103044" custRadScaleInc="24056">
        <dgm:presLayoutVars>
          <dgm:bulletEnabled val="1"/>
        </dgm:presLayoutVars>
      </dgm:prSet>
      <dgm:spPr>
        <a:prstGeom prst="ellipse">
          <a:avLst/>
        </a:prstGeom>
      </dgm:spPr>
      <dgm:t>
        <a:bodyPr/>
        <a:lstStyle/>
        <a:p>
          <a:endParaRPr lang="en-GB"/>
        </a:p>
      </dgm:t>
    </dgm:pt>
    <dgm:pt modelId="{8458AE27-6110-4D25-9D00-95419DD57FBF}" type="pres">
      <dgm:prSet presAssocID="{92BEE7D1-B512-4D43-A054-5FE174D08CF1}"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EAF415E3-D4B3-4E29-9577-CA6CC0ADBEED}" type="pres">
      <dgm:prSet presAssocID="{146799AE-B502-472A-8DF9-DE0D9F241397}" presName="sibTrans" presStyleLbl="sibTrans2D1" presStyleIdx="4" presStyleCnt="7"/>
      <dgm:spPr>
        <a:prstGeom prst="blockArc">
          <a:avLst>
            <a:gd name="adj1" fmla="val 7508606"/>
            <a:gd name="adj2" fmla="val 10592119"/>
            <a:gd name="adj3" fmla="val 3898"/>
          </a:avLst>
        </a:prstGeom>
      </dgm:spPr>
      <dgm:t>
        <a:bodyPr/>
        <a:lstStyle/>
        <a:p>
          <a:endParaRPr lang="en-GB"/>
        </a:p>
      </dgm:t>
    </dgm:pt>
    <dgm:pt modelId="{8360A6D1-DA8D-4C97-B82A-FCB97E218ADF}" type="pres">
      <dgm:prSet presAssocID="{76F83CA6-74A5-4FD6-9F28-62CB2A6B07DE}" presName="node" presStyleLbl="node1" presStyleIdx="5" presStyleCnt="7" custScaleX="177942" custScaleY="129614" custRadScaleRad="93630" custRadScaleInc="28904">
        <dgm:presLayoutVars>
          <dgm:bulletEnabled val="1"/>
        </dgm:presLayoutVars>
      </dgm:prSet>
      <dgm:spPr>
        <a:prstGeom prst="ellipse">
          <a:avLst/>
        </a:prstGeom>
      </dgm:spPr>
      <dgm:t>
        <a:bodyPr/>
        <a:lstStyle/>
        <a:p>
          <a:endParaRPr lang="en-GB"/>
        </a:p>
      </dgm:t>
    </dgm:pt>
    <dgm:pt modelId="{60BA2AD8-AD63-4C37-AEF5-3B53631CE3DE}" type="pres">
      <dgm:prSet presAssocID="{76F83CA6-74A5-4FD6-9F28-62CB2A6B07DE}"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C1A6CE5B-69ED-4AF2-A682-225035EC443F}" type="pres">
      <dgm:prSet presAssocID="{F5AF0C6B-91DD-4860-BACE-211C5706A6BA}" presName="sibTrans" presStyleLbl="sibTrans2D1" presStyleIdx="5" presStyleCnt="7"/>
      <dgm:spPr>
        <a:prstGeom prst="blockArc">
          <a:avLst>
            <a:gd name="adj1" fmla="val 9987139"/>
            <a:gd name="adj2" fmla="val 12546159"/>
            <a:gd name="adj3" fmla="val 3898"/>
          </a:avLst>
        </a:prstGeom>
      </dgm:spPr>
      <dgm:t>
        <a:bodyPr/>
        <a:lstStyle/>
        <a:p>
          <a:endParaRPr lang="en-GB"/>
        </a:p>
      </dgm:t>
    </dgm:pt>
    <dgm:pt modelId="{909E53DD-4B18-40E5-AD9D-009A3C574B1F}" type="pres">
      <dgm:prSet presAssocID="{77151F60-A819-4A79-B620-79F0C4E2162C}" presName="node" presStyleLbl="node1" presStyleIdx="6" presStyleCnt="7" custScaleX="175031" custRadScaleRad="101861" custRadScaleInc="-17757">
        <dgm:presLayoutVars>
          <dgm:bulletEnabled val="1"/>
        </dgm:presLayoutVars>
      </dgm:prSet>
      <dgm:spPr>
        <a:prstGeom prst="ellipse">
          <a:avLst/>
        </a:prstGeom>
      </dgm:spPr>
      <dgm:t>
        <a:bodyPr/>
        <a:lstStyle/>
        <a:p>
          <a:endParaRPr lang="en-GB"/>
        </a:p>
      </dgm:t>
    </dgm:pt>
    <dgm:pt modelId="{46495BA3-ECE0-4904-B520-E060A5684AD9}" type="pres">
      <dgm:prSet presAssocID="{77151F60-A819-4A79-B620-79F0C4E2162C}" presName="dummy"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GB"/>
        </a:p>
      </dgm:t>
    </dgm:pt>
    <dgm:pt modelId="{1B52CA09-EC5C-4912-840D-B3899DC4C92A}" type="pres">
      <dgm:prSet presAssocID="{FC8A272F-0203-473F-8FA1-E9B62F78B944}" presName="sibTrans" presStyleLbl="sibTrans2D1" presStyleIdx="6" presStyleCnt="7"/>
      <dgm:spPr>
        <a:prstGeom prst="blockArc">
          <a:avLst>
            <a:gd name="adj1" fmla="val 12976435"/>
            <a:gd name="adj2" fmla="val 16278339"/>
            <a:gd name="adj3" fmla="val 3898"/>
          </a:avLst>
        </a:prstGeom>
      </dgm:spPr>
      <dgm:t>
        <a:bodyPr/>
        <a:lstStyle/>
        <a:p>
          <a:endParaRPr lang="en-GB"/>
        </a:p>
      </dgm:t>
    </dgm:pt>
  </dgm:ptLst>
  <dgm:cxnLst>
    <dgm:cxn modelId="{FFEEDB99-8557-435D-973E-BDCEA458BA46}" type="presOf" srcId="{2EFA3A19-DD4F-4DE4-8044-36F9625AE1AF}" destId="{594F49F7-ABA8-4C8C-A63C-4F31D472B243}" srcOrd="0" destOrd="0" presId="urn:microsoft.com/office/officeart/2005/8/layout/radial6"/>
    <dgm:cxn modelId="{5AE473D6-913E-4048-9B5E-A6C842EB715E}" type="presOf" srcId="{0B3192CD-DD95-40D2-8D40-BBB8B48AFF0C}" destId="{361CE423-8AF0-414B-B937-FBD6B9F0723B}" srcOrd="0" destOrd="0" presId="urn:microsoft.com/office/officeart/2005/8/layout/radial6"/>
    <dgm:cxn modelId="{262F1980-241B-4D01-B592-CFFD6E409DDC}" type="presOf" srcId="{FC8A272F-0203-473F-8FA1-E9B62F78B944}" destId="{1B52CA09-EC5C-4912-840D-B3899DC4C92A}" srcOrd="0" destOrd="0" presId="urn:microsoft.com/office/officeart/2005/8/layout/radial6"/>
    <dgm:cxn modelId="{7B170633-7170-494F-AB09-4FC87013BB17}" type="presOf" srcId="{96784756-E569-46AE-BA98-609D2F113F11}" destId="{B715FB98-3136-4A6D-926B-4D052F27DB4D}" srcOrd="0" destOrd="0" presId="urn:microsoft.com/office/officeart/2005/8/layout/radial6"/>
    <dgm:cxn modelId="{ADF031BB-2A75-4E55-95C2-D52E3D220CAA}" srcId="{BDCE5BC4-3955-4963-9735-F63040ACC63B}" destId="{C7CFEA3B-3656-4F85-92F5-AF13849A32F4}" srcOrd="1" destOrd="0" parTransId="{45101522-9C80-4CF4-8128-53A5FE2E8B89}" sibTransId="{7F544624-C7D5-4DA4-9879-1EAE4FF0947D}"/>
    <dgm:cxn modelId="{F15D3681-B418-44F7-851F-120B09DDD388}" type="presOf" srcId="{C7CFEA3B-3656-4F85-92F5-AF13849A32F4}" destId="{3738342C-4818-408A-8BC4-DC0FB1A3D3BB}" srcOrd="0" destOrd="0" presId="urn:microsoft.com/office/officeart/2005/8/layout/radial6"/>
    <dgm:cxn modelId="{C13682E2-4D21-4D1E-8986-A30A34344CA7}" type="presOf" srcId="{76F83CA6-74A5-4FD6-9F28-62CB2A6B07DE}" destId="{8360A6D1-DA8D-4C97-B82A-FCB97E218ADF}" srcOrd="0" destOrd="0" presId="urn:microsoft.com/office/officeart/2005/8/layout/radial6"/>
    <dgm:cxn modelId="{1AF0271F-4622-4A8B-9AA7-C9A49BDFB9DA}" type="presOf" srcId="{92BEE7D1-B512-4D43-A054-5FE174D08CF1}" destId="{7EFD0029-E6CE-412F-AFF0-4B43F28CEABC}" srcOrd="0" destOrd="0" presId="urn:microsoft.com/office/officeart/2005/8/layout/radial6"/>
    <dgm:cxn modelId="{76BF6C71-E178-4A1C-BFB7-DCA563E813D5}" srcId="{BDCE5BC4-3955-4963-9735-F63040ACC63B}" destId="{0B3192CD-DD95-40D2-8D40-BBB8B48AFF0C}" srcOrd="0" destOrd="0" parTransId="{755381C8-0BF1-4B40-B03F-0947D096C1A2}" sibTransId="{829E4A65-55DC-431C-8707-9B10ADEED548}"/>
    <dgm:cxn modelId="{4112CC3B-067B-4494-9397-241E2C02A0E0}" srcId="{BDCE5BC4-3955-4963-9735-F63040ACC63B}" destId="{92BEE7D1-B512-4D43-A054-5FE174D08CF1}" srcOrd="4" destOrd="0" parTransId="{3F24B332-BA4D-4216-A328-392DF25A1EF8}" sibTransId="{146799AE-B502-472A-8DF9-DE0D9F241397}"/>
    <dgm:cxn modelId="{D4DCC84E-F82F-484A-8AAC-3A4866337B7C}" type="presOf" srcId="{157E4993-531F-4439-97A4-12EF1EA71D90}" destId="{33D0785C-7C5D-4883-8176-8466E64098B8}" srcOrd="0" destOrd="0" presId="urn:microsoft.com/office/officeart/2005/8/layout/radial6"/>
    <dgm:cxn modelId="{CFD24E5C-970D-47E2-8898-D4E58957FEC3}" srcId="{BDCE5BC4-3955-4963-9735-F63040ACC63B}" destId="{765F47F9-CDDC-479E-A733-0631E1ECB425}" srcOrd="2" destOrd="0" parTransId="{B02E48D1-85B5-40E9-B4D0-490E737A6B8F}" sibTransId="{2EFA3A19-DD4F-4DE4-8044-36F9625AE1AF}"/>
    <dgm:cxn modelId="{2D8F5168-5D0E-4A15-8A1D-521866E0AB2F}" srcId="{BDCE5BC4-3955-4963-9735-F63040ACC63B}" destId="{76F83CA6-74A5-4FD6-9F28-62CB2A6B07DE}" srcOrd="5" destOrd="0" parTransId="{AC7E480E-A1C9-4314-B7AC-C6EA5316C4C0}" sibTransId="{F5AF0C6B-91DD-4860-BACE-211C5706A6BA}"/>
    <dgm:cxn modelId="{5B789435-12E5-4686-8C2C-9310E1A7C388}" type="presOf" srcId="{F5AF0C6B-91DD-4860-BACE-211C5706A6BA}" destId="{C1A6CE5B-69ED-4AF2-A682-225035EC443F}" srcOrd="0" destOrd="0" presId="urn:microsoft.com/office/officeart/2005/8/layout/radial6"/>
    <dgm:cxn modelId="{4485CA0C-E43E-4F09-96B8-66E3328FF393}" srcId="{BDCE5BC4-3955-4963-9735-F63040ACC63B}" destId="{77151F60-A819-4A79-B620-79F0C4E2162C}" srcOrd="6" destOrd="0" parTransId="{48C4983B-F9F9-4776-A3CE-FD68447DEBC3}" sibTransId="{FC8A272F-0203-473F-8FA1-E9B62F78B944}"/>
    <dgm:cxn modelId="{66DAE6AC-5B64-4C9D-9A9B-2080CB837180}" type="presOf" srcId="{77151F60-A819-4A79-B620-79F0C4E2162C}" destId="{909E53DD-4B18-40E5-AD9D-009A3C574B1F}" srcOrd="0" destOrd="0" presId="urn:microsoft.com/office/officeart/2005/8/layout/radial6"/>
    <dgm:cxn modelId="{93A14BC1-B7D3-4E87-8FAD-6C920AFA57B7}" type="presOf" srcId="{829E4A65-55DC-431C-8707-9B10ADEED548}" destId="{3B0F6E84-D0AB-4837-8C2D-4AB0EFA391E9}" srcOrd="0" destOrd="0" presId="urn:microsoft.com/office/officeart/2005/8/layout/radial6"/>
    <dgm:cxn modelId="{67C453C3-519F-4F7A-950C-962CBCF1E7A7}" srcId="{BDCE5BC4-3955-4963-9735-F63040ACC63B}" destId="{157E4993-531F-4439-97A4-12EF1EA71D90}" srcOrd="3" destOrd="0" parTransId="{AEEB226D-21B1-4824-8CBC-CA2A1FBD420F}" sibTransId="{2C20663E-4709-413B-A26A-AA5A290594FC}"/>
    <dgm:cxn modelId="{90027853-DB85-4642-A981-3F06A33C1563}" type="presOf" srcId="{2C20663E-4709-413B-A26A-AA5A290594FC}" destId="{644BEE8F-8271-47E6-903F-66B32AE236E2}" srcOrd="0" destOrd="0" presId="urn:microsoft.com/office/officeart/2005/8/layout/radial6"/>
    <dgm:cxn modelId="{FB556FA1-10D5-489D-B385-99B4E4FD71CE}" type="presOf" srcId="{BDCE5BC4-3955-4963-9735-F63040ACC63B}" destId="{B44D4F50-86BB-4929-A3CB-6405FC030904}" srcOrd="0" destOrd="0" presId="urn:microsoft.com/office/officeart/2005/8/layout/radial6"/>
    <dgm:cxn modelId="{AE79EE56-5BB2-4764-9D3B-02B7894390D5}" type="presOf" srcId="{765F47F9-CDDC-479E-A733-0631E1ECB425}" destId="{DBE7B212-4755-4C1D-8134-52542777D1E0}" srcOrd="0" destOrd="0" presId="urn:microsoft.com/office/officeart/2005/8/layout/radial6"/>
    <dgm:cxn modelId="{5993BE17-1967-44C6-8DBA-25486DD14CD7}" type="presOf" srcId="{146799AE-B502-472A-8DF9-DE0D9F241397}" destId="{EAF415E3-D4B3-4E29-9577-CA6CC0ADBEED}" srcOrd="0" destOrd="0" presId="urn:microsoft.com/office/officeart/2005/8/layout/radial6"/>
    <dgm:cxn modelId="{EC4E0E32-013D-4D88-BE80-9500B86D4D3F}" type="presOf" srcId="{7F544624-C7D5-4DA4-9879-1EAE4FF0947D}" destId="{DAF0E3F7-47F3-4D62-98DA-F8CB66EDB595}" srcOrd="0" destOrd="0" presId="urn:microsoft.com/office/officeart/2005/8/layout/radial6"/>
    <dgm:cxn modelId="{BAB35E0A-B8DC-46D5-92F4-0BCACF76D3E2}" srcId="{96784756-E569-46AE-BA98-609D2F113F11}" destId="{BDCE5BC4-3955-4963-9735-F63040ACC63B}" srcOrd="0" destOrd="0" parTransId="{A01C66DF-259A-442F-9FD0-E88379FEF00A}" sibTransId="{0107D3B1-5D2D-4361-B80F-638690E3228F}"/>
    <dgm:cxn modelId="{28D19E78-3252-4882-8CB8-2504536EF901}" type="presParOf" srcId="{B715FB98-3136-4A6D-926B-4D052F27DB4D}" destId="{B44D4F50-86BB-4929-A3CB-6405FC030904}" srcOrd="0" destOrd="0" presId="urn:microsoft.com/office/officeart/2005/8/layout/radial6"/>
    <dgm:cxn modelId="{6AC84557-E10C-484D-ABAF-3F8D93B084CB}" type="presParOf" srcId="{B715FB98-3136-4A6D-926B-4D052F27DB4D}" destId="{361CE423-8AF0-414B-B937-FBD6B9F0723B}" srcOrd="1" destOrd="0" presId="urn:microsoft.com/office/officeart/2005/8/layout/radial6"/>
    <dgm:cxn modelId="{E0A0FA18-73C2-48D7-B2D3-3A786564C0A7}" type="presParOf" srcId="{B715FB98-3136-4A6D-926B-4D052F27DB4D}" destId="{D7F3A269-9BED-4A34-85A3-1E262B4DBB81}" srcOrd="2" destOrd="0" presId="urn:microsoft.com/office/officeart/2005/8/layout/radial6"/>
    <dgm:cxn modelId="{255D3EBB-1DF8-45A9-BD39-C553D768AEB8}" type="presParOf" srcId="{B715FB98-3136-4A6D-926B-4D052F27DB4D}" destId="{3B0F6E84-D0AB-4837-8C2D-4AB0EFA391E9}" srcOrd="3" destOrd="0" presId="urn:microsoft.com/office/officeart/2005/8/layout/radial6"/>
    <dgm:cxn modelId="{9932D2F5-1FD8-45A0-AA72-02EAFFC1F42E}" type="presParOf" srcId="{B715FB98-3136-4A6D-926B-4D052F27DB4D}" destId="{3738342C-4818-408A-8BC4-DC0FB1A3D3BB}" srcOrd="4" destOrd="0" presId="urn:microsoft.com/office/officeart/2005/8/layout/radial6"/>
    <dgm:cxn modelId="{06C72D2C-2132-4A72-BFD9-430060FA4243}" type="presParOf" srcId="{B715FB98-3136-4A6D-926B-4D052F27DB4D}" destId="{CCCEAA8C-C915-47BD-85C2-D6ED47ADAA9D}" srcOrd="5" destOrd="0" presId="urn:microsoft.com/office/officeart/2005/8/layout/radial6"/>
    <dgm:cxn modelId="{484721EE-83E5-4EAD-BC32-98A97A8FCB49}" type="presParOf" srcId="{B715FB98-3136-4A6D-926B-4D052F27DB4D}" destId="{DAF0E3F7-47F3-4D62-98DA-F8CB66EDB595}" srcOrd="6" destOrd="0" presId="urn:microsoft.com/office/officeart/2005/8/layout/radial6"/>
    <dgm:cxn modelId="{9E697EA1-F45F-4F54-AFFF-576E76B7F21B}" type="presParOf" srcId="{B715FB98-3136-4A6D-926B-4D052F27DB4D}" destId="{DBE7B212-4755-4C1D-8134-52542777D1E0}" srcOrd="7" destOrd="0" presId="urn:microsoft.com/office/officeart/2005/8/layout/radial6"/>
    <dgm:cxn modelId="{B7B7DD85-CC63-49DE-ACD7-0CBC8318FF49}" type="presParOf" srcId="{B715FB98-3136-4A6D-926B-4D052F27DB4D}" destId="{CFC88544-00E5-4916-9CAA-F318D5830589}" srcOrd="8" destOrd="0" presId="urn:microsoft.com/office/officeart/2005/8/layout/radial6"/>
    <dgm:cxn modelId="{A504E228-8787-42E0-A8BE-98FA0C5DA4ED}" type="presParOf" srcId="{B715FB98-3136-4A6D-926B-4D052F27DB4D}" destId="{594F49F7-ABA8-4C8C-A63C-4F31D472B243}" srcOrd="9" destOrd="0" presId="urn:microsoft.com/office/officeart/2005/8/layout/radial6"/>
    <dgm:cxn modelId="{0901DD31-B9FD-4630-8482-92DB8D4730A0}" type="presParOf" srcId="{B715FB98-3136-4A6D-926B-4D052F27DB4D}" destId="{33D0785C-7C5D-4883-8176-8466E64098B8}" srcOrd="10" destOrd="0" presId="urn:microsoft.com/office/officeart/2005/8/layout/radial6"/>
    <dgm:cxn modelId="{FD4A2001-30F4-4267-8459-63ABEB8D8B59}" type="presParOf" srcId="{B715FB98-3136-4A6D-926B-4D052F27DB4D}" destId="{9B275753-BAA9-418B-BF05-49B823B5FD36}" srcOrd="11" destOrd="0" presId="urn:microsoft.com/office/officeart/2005/8/layout/radial6"/>
    <dgm:cxn modelId="{C493B06B-6B35-4720-8A84-2B0CACB58CF0}" type="presParOf" srcId="{B715FB98-3136-4A6D-926B-4D052F27DB4D}" destId="{644BEE8F-8271-47E6-903F-66B32AE236E2}" srcOrd="12" destOrd="0" presId="urn:microsoft.com/office/officeart/2005/8/layout/radial6"/>
    <dgm:cxn modelId="{170FC215-68A9-4D4B-9F99-8938C7B78941}" type="presParOf" srcId="{B715FB98-3136-4A6D-926B-4D052F27DB4D}" destId="{7EFD0029-E6CE-412F-AFF0-4B43F28CEABC}" srcOrd="13" destOrd="0" presId="urn:microsoft.com/office/officeart/2005/8/layout/radial6"/>
    <dgm:cxn modelId="{A8C314C2-6022-489D-B735-B293FACEFDD0}" type="presParOf" srcId="{B715FB98-3136-4A6D-926B-4D052F27DB4D}" destId="{8458AE27-6110-4D25-9D00-95419DD57FBF}" srcOrd="14" destOrd="0" presId="urn:microsoft.com/office/officeart/2005/8/layout/radial6"/>
    <dgm:cxn modelId="{870202D5-DCA8-4335-9A67-52A22C5E64FD}" type="presParOf" srcId="{B715FB98-3136-4A6D-926B-4D052F27DB4D}" destId="{EAF415E3-D4B3-4E29-9577-CA6CC0ADBEED}" srcOrd="15" destOrd="0" presId="urn:microsoft.com/office/officeart/2005/8/layout/radial6"/>
    <dgm:cxn modelId="{A9345FD0-A7DC-438D-902B-2902CBAB9239}" type="presParOf" srcId="{B715FB98-3136-4A6D-926B-4D052F27DB4D}" destId="{8360A6D1-DA8D-4C97-B82A-FCB97E218ADF}" srcOrd="16" destOrd="0" presId="urn:microsoft.com/office/officeart/2005/8/layout/radial6"/>
    <dgm:cxn modelId="{06C35E24-3480-401F-873B-5F5CDF6E74B3}" type="presParOf" srcId="{B715FB98-3136-4A6D-926B-4D052F27DB4D}" destId="{60BA2AD8-AD63-4C37-AEF5-3B53631CE3DE}" srcOrd="17" destOrd="0" presId="urn:microsoft.com/office/officeart/2005/8/layout/radial6"/>
    <dgm:cxn modelId="{7E27DD5C-EF37-48CD-AC10-FB8429E0477F}" type="presParOf" srcId="{B715FB98-3136-4A6D-926B-4D052F27DB4D}" destId="{C1A6CE5B-69ED-4AF2-A682-225035EC443F}" srcOrd="18" destOrd="0" presId="urn:microsoft.com/office/officeart/2005/8/layout/radial6"/>
    <dgm:cxn modelId="{9C6ABC4B-46CF-45EA-B95E-EBB939D8B9CA}" type="presParOf" srcId="{B715FB98-3136-4A6D-926B-4D052F27DB4D}" destId="{909E53DD-4B18-40E5-AD9D-009A3C574B1F}" srcOrd="19" destOrd="0" presId="urn:microsoft.com/office/officeart/2005/8/layout/radial6"/>
    <dgm:cxn modelId="{5DB64AE6-DA6D-4CC4-92D3-9F5806420107}" type="presParOf" srcId="{B715FB98-3136-4A6D-926B-4D052F27DB4D}" destId="{46495BA3-ECE0-4904-B520-E060A5684AD9}" srcOrd="20" destOrd="0" presId="urn:microsoft.com/office/officeart/2005/8/layout/radial6"/>
    <dgm:cxn modelId="{1B74E8E2-773B-4C2B-A63E-BCD3A4663BCD}" type="presParOf" srcId="{B715FB98-3136-4A6D-926B-4D052F27DB4D}" destId="{1B52CA09-EC5C-4912-840D-B3899DC4C92A}" srcOrd="21" destOrd="0" presId="urn:microsoft.com/office/officeart/2005/8/layout/radial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E80FCE-E936-4FF1-9FD0-3F64EC4C3F2A}" type="doc">
      <dgm:prSet loTypeId="urn:microsoft.com/office/officeart/2005/8/layout/equation2" loCatId="relationship" qsTypeId="urn:microsoft.com/office/officeart/2005/8/quickstyle/simple2" qsCatId="simple" csTypeId="urn:microsoft.com/office/officeart/2005/8/colors/accent2_5" csCatId="accent2" phldr="1"/>
      <dgm:spPr/>
      <dgm:t>
        <a:bodyPr/>
        <a:lstStyle/>
        <a:p>
          <a:endParaRPr lang="en-US"/>
        </a:p>
      </dgm:t>
    </dgm:pt>
    <dgm:pt modelId="{96CD7A4F-0DD4-4E27-9D43-4A2FD6D83A43}">
      <dgm:prSet phldrT="[Text]" custT="1">
        <dgm:style>
          <a:lnRef idx="2">
            <a:schemeClr val="accent5"/>
          </a:lnRef>
          <a:fillRef idx="1">
            <a:schemeClr val="lt1"/>
          </a:fillRef>
          <a:effectRef idx="0">
            <a:schemeClr val="accent5"/>
          </a:effectRef>
          <a:fontRef idx="minor">
            <a:schemeClr val="dk1"/>
          </a:fontRef>
        </dgm:style>
      </dgm:prSet>
      <dgm:spPr>
        <a:solidFill>
          <a:schemeClr val="accent1">
            <a:lumMod val="60000"/>
            <a:lumOff val="40000"/>
          </a:schemeClr>
        </a:solidFill>
        <a:ln>
          <a:solidFill>
            <a:schemeClr val="accent1">
              <a:lumMod val="75000"/>
            </a:schemeClr>
          </a:solidFill>
        </a:ln>
      </dgm:spPr>
      <dgm:t>
        <a:bodyPr/>
        <a:lstStyle/>
        <a:p>
          <a:r>
            <a:rPr lang="en-US" sz="1800" dirty="0" err="1" smtClean="0">
              <a:solidFill>
                <a:schemeClr val="accent1">
                  <a:lumMod val="50000"/>
                </a:schemeClr>
              </a:solidFill>
            </a:rPr>
            <a:t>Settembre</a:t>
          </a:r>
          <a:r>
            <a:rPr lang="en-US" sz="1800" dirty="0" smtClean="0">
              <a:solidFill>
                <a:schemeClr val="accent1">
                  <a:lumMod val="50000"/>
                </a:schemeClr>
              </a:solidFill>
            </a:rPr>
            <a:t> 2018</a:t>
          </a:r>
          <a:endParaRPr lang="en-US" sz="2400" dirty="0" smtClean="0">
            <a:solidFill>
              <a:schemeClr val="accent1">
                <a:lumMod val="50000"/>
              </a:schemeClr>
            </a:solidFill>
          </a:endParaRPr>
        </a:p>
        <a:p>
          <a:r>
            <a:rPr lang="en-US" sz="2400" dirty="0" smtClean="0">
              <a:solidFill>
                <a:schemeClr val="accent1">
                  <a:lumMod val="50000"/>
                </a:schemeClr>
              </a:solidFill>
            </a:rPr>
            <a:t> Advisory Group Europass</a:t>
          </a:r>
        </a:p>
        <a:p>
          <a:r>
            <a:rPr lang="en-US" sz="1800" dirty="0" smtClean="0">
              <a:solidFill>
                <a:schemeClr val="accent1">
                  <a:lumMod val="50000"/>
                </a:schemeClr>
              </a:solidFill>
            </a:rPr>
            <a:t>(MLPS – ANPAL)</a:t>
          </a:r>
        </a:p>
      </dgm:t>
    </dgm:pt>
    <dgm:pt modelId="{216C7AAA-0AFD-472C-A4D9-94F1F53F31B6}" type="parTrans" cxnId="{B4C58EC1-C8AD-488B-8E9F-5062C4486EFB}">
      <dgm:prSet/>
      <dgm:spPr/>
      <dgm:t>
        <a:bodyPr/>
        <a:lstStyle/>
        <a:p>
          <a:endParaRPr lang="en-GB"/>
        </a:p>
      </dgm:t>
    </dgm:pt>
    <dgm:pt modelId="{2135714E-E8D9-4466-880F-02E89DBDBACA}" type="sibTrans" cxnId="{B4C58EC1-C8AD-488B-8E9F-5062C4486EFB}">
      <dgm:prSet/>
      <dgm:spPr/>
      <dgm:t>
        <a:bodyPr/>
        <a:lstStyle/>
        <a:p>
          <a:endParaRPr lang="en-GB"/>
        </a:p>
      </dgm:t>
    </dgm:pt>
    <dgm:pt modelId="{FF1BCF69-8103-4EA1-9EEA-0FC9D2C5E8AA}">
      <dgm:prSet custT="1">
        <dgm:style>
          <a:lnRef idx="2">
            <a:schemeClr val="accent5"/>
          </a:lnRef>
          <a:fillRef idx="1">
            <a:schemeClr val="lt1"/>
          </a:fillRef>
          <a:effectRef idx="0">
            <a:schemeClr val="accent5"/>
          </a:effectRef>
          <a:fontRef idx="minor">
            <a:schemeClr val="dk1"/>
          </a:fontRef>
        </dgm:style>
      </dgm:prSet>
      <dgm:spPr>
        <a:solidFill>
          <a:schemeClr val="bg1"/>
        </a:solidFill>
      </dgm:spPr>
      <dgm:t>
        <a:bodyPr/>
        <a:lstStyle/>
        <a:p>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Road map</a:t>
          </a:r>
        </a:p>
        <a:p>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2019- test </a:t>
          </a:r>
          <a:r>
            <a:rPr lang="en-GB" sz="1800" b="0" cap="none" spc="0" dirty="0" err="1" smtClean="0">
              <a:ln w="0"/>
              <a:solidFill>
                <a:schemeClr val="accent1">
                  <a:lumMod val="75000"/>
                </a:schemeClr>
              </a:solidFill>
              <a:effectLst>
                <a:outerShdw blurRad="38100" dist="19050" dir="2700000" algn="tl" rotWithShape="0">
                  <a:schemeClr val="dk1">
                    <a:alpha val="40000"/>
                  </a:schemeClr>
                </a:outerShdw>
              </a:effectLst>
            </a:rPr>
            <a:t>nuova</a:t>
          </a:r>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 </a:t>
          </a:r>
          <a:r>
            <a:rPr lang="en-GB" sz="1800" b="0" cap="none" spc="0" dirty="0" err="1" smtClean="0">
              <a:ln w="0"/>
              <a:solidFill>
                <a:schemeClr val="accent1">
                  <a:lumMod val="75000"/>
                </a:schemeClr>
              </a:solidFill>
              <a:effectLst>
                <a:outerShdw blurRad="38100" dist="19050" dir="2700000" algn="tl" rotWithShape="0">
                  <a:schemeClr val="dk1">
                    <a:alpha val="40000"/>
                  </a:schemeClr>
                </a:outerShdw>
              </a:effectLst>
            </a:rPr>
            <a:t>piattaforma</a:t>
          </a:r>
          <a:endParaRPr lang="en-GB" sz="1800" b="0" cap="none" spc="0" dirty="0" smtClean="0">
            <a:ln w="0"/>
            <a:solidFill>
              <a:schemeClr val="accent1">
                <a:lumMod val="75000"/>
              </a:schemeClr>
            </a:solidFill>
            <a:effectLst>
              <a:outerShdw blurRad="38100" dist="19050" dir="2700000" algn="tl" rotWithShape="0">
                <a:schemeClr val="dk1">
                  <a:alpha val="40000"/>
                </a:schemeClr>
              </a:outerShdw>
            </a:effectLst>
          </a:endParaRPr>
        </a:p>
        <a:p>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2020 – </a:t>
          </a:r>
          <a:r>
            <a:rPr lang="en-GB" sz="1800" b="0" cap="none" spc="0" dirty="0" err="1" smtClean="0">
              <a:ln w="0"/>
              <a:solidFill>
                <a:schemeClr val="accent1">
                  <a:lumMod val="75000"/>
                </a:schemeClr>
              </a:solidFill>
              <a:effectLst>
                <a:outerShdw blurRad="38100" dist="19050" dir="2700000" algn="tl" rotWithShape="0">
                  <a:schemeClr val="dk1">
                    <a:alpha val="40000"/>
                  </a:schemeClr>
                </a:outerShdw>
              </a:effectLst>
            </a:rPr>
            <a:t>lancio</a:t>
          </a:r>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 </a:t>
          </a:r>
          <a:r>
            <a:rPr lang="en-GB" sz="1800" b="0" cap="none" spc="0" dirty="0" err="1" smtClean="0">
              <a:ln w="0"/>
              <a:solidFill>
                <a:schemeClr val="accent1">
                  <a:lumMod val="75000"/>
                </a:schemeClr>
              </a:solidFill>
              <a:effectLst>
                <a:outerShdw blurRad="38100" dist="19050" dir="2700000" algn="tl" rotWithShape="0">
                  <a:schemeClr val="dk1">
                    <a:alpha val="40000"/>
                  </a:schemeClr>
                </a:outerShdw>
              </a:effectLst>
            </a:rPr>
            <a:t>nuova</a:t>
          </a:r>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 </a:t>
          </a:r>
          <a:r>
            <a:rPr lang="en-GB" sz="1800" b="0" cap="none" spc="0" dirty="0" err="1" smtClean="0">
              <a:ln w="0"/>
              <a:solidFill>
                <a:schemeClr val="accent1">
                  <a:lumMod val="75000"/>
                </a:schemeClr>
              </a:solidFill>
              <a:effectLst>
                <a:outerShdw blurRad="38100" dist="19050" dir="2700000" algn="tl" rotWithShape="0">
                  <a:schemeClr val="dk1">
                    <a:alpha val="40000"/>
                  </a:schemeClr>
                </a:outerShdw>
              </a:effectLst>
            </a:rPr>
            <a:t>piattaforma</a:t>
          </a:r>
          <a:r>
            <a:rPr lang="en-GB" sz="1800" b="0" cap="none" spc="0" dirty="0" smtClean="0">
              <a:ln w="0"/>
              <a:solidFill>
                <a:schemeClr val="accent1">
                  <a:lumMod val="75000"/>
                </a:schemeClr>
              </a:solidFill>
              <a:effectLst>
                <a:outerShdw blurRad="38100" dist="19050" dir="2700000" algn="tl" rotWithShape="0">
                  <a:schemeClr val="dk1">
                    <a:alpha val="40000"/>
                  </a:schemeClr>
                </a:outerShdw>
              </a:effectLst>
            </a:rPr>
            <a:t> on line </a:t>
          </a:r>
          <a:endParaRPr lang="en-GB" sz="1800" b="0" cap="none" spc="0" dirty="0">
            <a:ln w="0"/>
            <a:solidFill>
              <a:schemeClr val="accent1">
                <a:lumMod val="75000"/>
              </a:schemeClr>
            </a:solidFill>
            <a:effectLst>
              <a:outerShdw blurRad="38100" dist="19050" dir="2700000" algn="tl" rotWithShape="0">
                <a:schemeClr val="dk1">
                  <a:alpha val="40000"/>
                </a:schemeClr>
              </a:outerShdw>
            </a:effectLst>
          </a:endParaRPr>
        </a:p>
      </dgm:t>
    </dgm:pt>
    <dgm:pt modelId="{90796C19-8FDB-4963-9622-B8E623CA6F6C}" type="sibTrans" cxnId="{B8FDCF6F-C3E4-404E-A098-E4795EF8DC29}">
      <dgm:prSet/>
      <dgm:spPr>
        <a:solidFill>
          <a:schemeClr val="accent2">
            <a:lumMod val="75000"/>
          </a:schemeClr>
        </a:solidFill>
      </dgm:spPr>
      <dgm:t>
        <a:bodyPr/>
        <a:lstStyle/>
        <a:p>
          <a:endParaRPr lang="en-GB"/>
        </a:p>
      </dgm:t>
    </dgm:pt>
    <dgm:pt modelId="{5A558B82-F840-4190-930D-F0994AFB8FB7}" type="parTrans" cxnId="{B8FDCF6F-C3E4-404E-A098-E4795EF8DC29}">
      <dgm:prSet/>
      <dgm:spPr/>
      <dgm:t>
        <a:bodyPr/>
        <a:lstStyle/>
        <a:p>
          <a:endParaRPr lang="en-GB"/>
        </a:p>
      </dgm:t>
    </dgm:pt>
    <dgm:pt modelId="{58511CAB-0F25-49B7-87F9-BB4B646AC146}">
      <dgm:prSet custT="1"/>
      <dgm:spPr>
        <a:solidFill>
          <a:schemeClr val="bg1">
            <a:alpha val="50000"/>
          </a:schemeClr>
        </a:solidFill>
        <a:ln>
          <a:solidFill>
            <a:schemeClr val="accent5"/>
          </a:solidFill>
        </a:ln>
      </dgm:spPr>
      <dgm:t>
        <a:bodyPr/>
        <a:lstStyle/>
        <a:p>
          <a:r>
            <a:rPr lang="en-GB" sz="2000" i="0" dirty="0" err="1" smtClean="0">
              <a:solidFill>
                <a:schemeClr val="accent1">
                  <a:lumMod val="50000"/>
                </a:schemeClr>
              </a:solidFill>
              <a:latin typeface="Calibri Light" panose="020F0302020204030204" pitchFamily="34" charset="0"/>
            </a:rPr>
            <a:t>Assistere</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gli</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Stati</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membri</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nel</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graduale</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passaggio</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ed</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adeguamento</a:t>
          </a:r>
          <a:endParaRPr lang="en-GB" sz="2000" i="0" dirty="0" smtClean="0">
            <a:solidFill>
              <a:schemeClr val="accent1">
                <a:lumMod val="50000"/>
              </a:schemeClr>
            </a:solidFill>
            <a:latin typeface="Calibri Light" panose="020F0302020204030204" pitchFamily="34" charset="0"/>
          </a:endParaRPr>
        </a:p>
        <a:p>
          <a:r>
            <a:rPr lang="en-GB" sz="2000" i="0" dirty="0" err="1" smtClean="0">
              <a:solidFill>
                <a:schemeClr val="accent1">
                  <a:lumMod val="50000"/>
                </a:schemeClr>
              </a:solidFill>
              <a:latin typeface="Calibri Light" panose="020F0302020204030204" pitchFamily="34" charset="0"/>
            </a:rPr>
            <a:t>Tenere</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conto</a:t>
          </a:r>
          <a:r>
            <a:rPr lang="en-GB" sz="2000" i="0" dirty="0" smtClean="0">
              <a:solidFill>
                <a:schemeClr val="accent1">
                  <a:lumMod val="50000"/>
                </a:schemeClr>
              </a:solidFill>
              <a:latin typeface="Calibri Light" panose="020F0302020204030204" pitchFamily="34" charset="0"/>
            </a:rPr>
            <a:t> di </a:t>
          </a:r>
          <a:r>
            <a:rPr lang="en-GB" sz="2000" i="0" dirty="0" err="1" smtClean="0">
              <a:solidFill>
                <a:schemeClr val="accent1">
                  <a:lumMod val="50000"/>
                </a:schemeClr>
              </a:solidFill>
              <a:latin typeface="Calibri Light" panose="020F0302020204030204" pitchFamily="34" charset="0"/>
            </a:rPr>
            <a:t>specificità</a:t>
          </a:r>
          <a:r>
            <a:rPr lang="en-GB" sz="2000" i="0" dirty="0" smtClean="0">
              <a:solidFill>
                <a:schemeClr val="accent1">
                  <a:lumMod val="50000"/>
                </a:schemeClr>
              </a:solidFill>
              <a:latin typeface="Calibri Light" panose="020F0302020204030204" pitchFamily="34" charset="0"/>
            </a:rPr>
            <a:t> a </a:t>
          </a:r>
          <a:r>
            <a:rPr lang="en-GB" sz="2000" i="0" dirty="0" err="1" smtClean="0">
              <a:solidFill>
                <a:schemeClr val="accent1">
                  <a:lumMod val="50000"/>
                </a:schemeClr>
              </a:solidFill>
              <a:latin typeface="Calibri Light" panose="020F0302020204030204" pitchFamily="34" charset="0"/>
            </a:rPr>
            <a:t>carattere</a:t>
          </a:r>
          <a:r>
            <a:rPr lang="en-GB" sz="2000" i="0" dirty="0" smtClean="0">
              <a:solidFill>
                <a:schemeClr val="accent1">
                  <a:lumMod val="50000"/>
                </a:schemeClr>
              </a:solidFill>
              <a:latin typeface="Calibri Light" panose="020F0302020204030204" pitchFamily="34" charset="0"/>
            </a:rPr>
            <a:t> </a:t>
          </a:r>
          <a:r>
            <a:rPr lang="en-GB" sz="2000" i="0" dirty="0" err="1" smtClean="0">
              <a:solidFill>
                <a:schemeClr val="accent1">
                  <a:lumMod val="50000"/>
                </a:schemeClr>
              </a:solidFill>
              <a:latin typeface="Calibri Light" panose="020F0302020204030204" pitchFamily="34" charset="0"/>
            </a:rPr>
            <a:t>nazionale</a:t>
          </a:r>
          <a:r>
            <a:rPr lang="en-GB" sz="2400" i="0" dirty="0" smtClean="0">
              <a:solidFill>
                <a:schemeClr val="accent1">
                  <a:lumMod val="50000"/>
                </a:schemeClr>
              </a:solidFill>
              <a:latin typeface="Calibri Light" panose="020F0302020204030204" pitchFamily="34" charset="0"/>
            </a:rPr>
            <a:t> </a:t>
          </a:r>
          <a:endParaRPr lang="en-GB" sz="2400" dirty="0">
            <a:solidFill>
              <a:schemeClr val="accent1">
                <a:lumMod val="50000"/>
              </a:schemeClr>
            </a:solidFill>
          </a:endParaRPr>
        </a:p>
      </dgm:t>
    </dgm:pt>
    <dgm:pt modelId="{6D5DEAC6-DBE8-46DE-B0A1-5242CF83E6A2}" type="parTrans" cxnId="{B68C9362-56D9-4756-98CD-BD143FB5B50E}">
      <dgm:prSet/>
      <dgm:spPr/>
      <dgm:t>
        <a:bodyPr/>
        <a:lstStyle/>
        <a:p>
          <a:endParaRPr lang="en-US"/>
        </a:p>
      </dgm:t>
    </dgm:pt>
    <dgm:pt modelId="{F1089ABB-9240-41AD-A657-6C2E65D856CA}" type="sibTrans" cxnId="{B68C9362-56D9-4756-98CD-BD143FB5B50E}">
      <dgm:prSet/>
      <dgm:spPr/>
      <dgm:t>
        <a:bodyPr/>
        <a:lstStyle/>
        <a:p>
          <a:endParaRPr lang="en-US"/>
        </a:p>
      </dgm:t>
    </dgm:pt>
    <dgm:pt modelId="{BC8F9321-8FDD-4864-9165-36A0593E449F}" type="pres">
      <dgm:prSet presAssocID="{10E80FCE-E936-4FF1-9FD0-3F64EC4C3F2A}" presName="Name0" presStyleCnt="0">
        <dgm:presLayoutVars>
          <dgm:dir/>
          <dgm:resizeHandles val="exact"/>
        </dgm:presLayoutVars>
      </dgm:prSet>
      <dgm:spPr/>
      <dgm:t>
        <a:bodyPr/>
        <a:lstStyle/>
        <a:p>
          <a:endParaRPr lang="en-US"/>
        </a:p>
      </dgm:t>
    </dgm:pt>
    <dgm:pt modelId="{413192B2-3FD9-43E1-AFDD-B826CB2A6610}" type="pres">
      <dgm:prSet presAssocID="{10E80FCE-E936-4FF1-9FD0-3F64EC4C3F2A}" presName="vNodes" presStyleCnt="0"/>
      <dgm:spPr/>
      <dgm:t>
        <a:bodyPr/>
        <a:lstStyle/>
        <a:p>
          <a:endParaRPr lang="it-IT"/>
        </a:p>
      </dgm:t>
    </dgm:pt>
    <dgm:pt modelId="{B84ABD7F-6499-4893-B3FA-74B08C419669}" type="pres">
      <dgm:prSet presAssocID="{96CD7A4F-0DD4-4E27-9D43-4A2FD6D83A43}" presName="node" presStyleLbl="node1" presStyleIdx="0" presStyleCnt="3" custScaleX="578145" custScaleY="370112" custLinFactNeighborX="11988" custLinFactNeighborY="3203">
        <dgm:presLayoutVars>
          <dgm:bulletEnabled val="1"/>
        </dgm:presLayoutVars>
      </dgm:prSet>
      <dgm:spPr/>
      <dgm:t>
        <a:bodyPr/>
        <a:lstStyle/>
        <a:p>
          <a:endParaRPr lang="en-GB"/>
        </a:p>
      </dgm:t>
    </dgm:pt>
    <dgm:pt modelId="{E1FB403C-CB4D-4708-9602-EFBF2973B542}" type="pres">
      <dgm:prSet presAssocID="{2135714E-E8D9-4466-880F-02E89DBDBACA}" presName="spacerT" presStyleCnt="0"/>
      <dgm:spPr/>
      <dgm:t>
        <a:bodyPr/>
        <a:lstStyle/>
        <a:p>
          <a:endParaRPr lang="it-IT"/>
        </a:p>
      </dgm:t>
    </dgm:pt>
    <dgm:pt modelId="{810468F1-6F78-4FC0-8429-DA2B302F306E}" type="pres">
      <dgm:prSet presAssocID="{2135714E-E8D9-4466-880F-02E89DBDBACA}" presName="sibTrans" presStyleLbl="sibTrans2D1" presStyleIdx="0" presStyleCnt="2" custAng="1381383" custScaleX="218439" custScaleY="113431" custLinFactX="300000" custLinFactY="-424473" custLinFactNeighborX="349892" custLinFactNeighborY="-500000"/>
      <dgm:spPr>
        <a:prstGeom prst="rightArrow">
          <a:avLst/>
        </a:prstGeom>
      </dgm:spPr>
      <dgm:t>
        <a:bodyPr/>
        <a:lstStyle/>
        <a:p>
          <a:endParaRPr lang="en-GB"/>
        </a:p>
      </dgm:t>
    </dgm:pt>
    <dgm:pt modelId="{4373A048-813B-4BD3-AEE0-14527956364A}" type="pres">
      <dgm:prSet presAssocID="{2135714E-E8D9-4466-880F-02E89DBDBACA}" presName="spacerB" presStyleCnt="0"/>
      <dgm:spPr/>
      <dgm:t>
        <a:bodyPr/>
        <a:lstStyle/>
        <a:p>
          <a:endParaRPr lang="it-IT"/>
        </a:p>
      </dgm:t>
    </dgm:pt>
    <dgm:pt modelId="{9D7E880D-F519-4873-9D06-C63270175BF3}" type="pres">
      <dgm:prSet presAssocID="{FF1BCF69-8103-4EA1-9EEA-0FC9D2C5E8AA}" presName="node" presStyleLbl="node1" presStyleIdx="1" presStyleCnt="3" custScaleX="713247" custScaleY="279576" custLinFactX="100000" custLinFactY="59024" custLinFactNeighborX="125545" custLinFactNeighborY="100000">
        <dgm:presLayoutVars>
          <dgm:bulletEnabled val="1"/>
        </dgm:presLayoutVars>
      </dgm:prSet>
      <dgm:spPr/>
      <dgm:t>
        <a:bodyPr/>
        <a:lstStyle/>
        <a:p>
          <a:endParaRPr lang="en-GB"/>
        </a:p>
      </dgm:t>
    </dgm:pt>
    <dgm:pt modelId="{FAFEA2E5-9596-4EFE-B9E8-7D5332D4A73C}" type="pres">
      <dgm:prSet presAssocID="{10E80FCE-E936-4FF1-9FD0-3F64EC4C3F2A}" presName="sibTransLast" presStyleLbl="sibTrans2D1" presStyleIdx="1" presStyleCnt="2" custAng="18705657" custFlipVert="0" custFlipHor="1" custScaleX="187473" custScaleY="169521" custLinFactX="-100000" custLinFactY="100000" custLinFactNeighborX="-111510" custLinFactNeighborY="103640"/>
      <dgm:spPr/>
      <dgm:t>
        <a:bodyPr/>
        <a:lstStyle/>
        <a:p>
          <a:endParaRPr lang="en-GB"/>
        </a:p>
      </dgm:t>
    </dgm:pt>
    <dgm:pt modelId="{0BAEAB4F-44FA-41E4-84E8-E59A923DF328}" type="pres">
      <dgm:prSet presAssocID="{10E80FCE-E936-4FF1-9FD0-3F64EC4C3F2A}" presName="connectorText" presStyleLbl="sibTrans2D1" presStyleIdx="1" presStyleCnt="2"/>
      <dgm:spPr/>
      <dgm:t>
        <a:bodyPr/>
        <a:lstStyle/>
        <a:p>
          <a:endParaRPr lang="en-GB"/>
        </a:p>
      </dgm:t>
    </dgm:pt>
    <dgm:pt modelId="{ABC3E274-39CD-45C4-B8FB-B32A37D1EC8E}" type="pres">
      <dgm:prSet presAssocID="{10E80FCE-E936-4FF1-9FD0-3F64EC4C3F2A}" presName="lastNode" presStyleLbl="node1" presStyleIdx="2" presStyleCnt="3" custScaleX="349512" custScaleY="222084" custLinFactNeighborX="-79943" custLinFactNeighborY="-36123">
        <dgm:presLayoutVars>
          <dgm:bulletEnabled val="1"/>
        </dgm:presLayoutVars>
      </dgm:prSet>
      <dgm:spPr/>
      <dgm:t>
        <a:bodyPr/>
        <a:lstStyle/>
        <a:p>
          <a:endParaRPr lang="en-GB"/>
        </a:p>
      </dgm:t>
    </dgm:pt>
  </dgm:ptLst>
  <dgm:cxnLst>
    <dgm:cxn modelId="{71AF7816-9CE4-4D86-A5B8-F51C582D2E5B}" type="presOf" srcId="{90796C19-8FDB-4963-9622-B8E623CA6F6C}" destId="{FAFEA2E5-9596-4EFE-B9E8-7D5332D4A73C}" srcOrd="0" destOrd="0" presId="urn:microsoft.com/office/officeart/2005/8/layout/equation2"/>
    <dgm:cxn modelId="{D51ADDF4-3E7A-4AAE-90CE-741AA98F1026}" type="presOf" srcId="{10E80FCE-E936-4FF1-9FD0-3F64EC4C3F2A}" destId="{BC8F9321-8FDD-4864-9165-36A0593E449F}" srcOrd="0" destOrd="0" presId="urn:microsoft.com/office/officeart/2005/8/layout/equation2"/>
    <dgm:cxn modelId="{1133F3D4-ABA2-4F6C-9928-FDB45DCFF551}" type="presOf" srcId="{FF1BCF69-8103-4EA1-9EEA-0FC9D2C5E8AA}" destId="{9D7E880D-F519-4873-9D06-C63270175BF3}" srcOrd="0" destOrd="0" presId="urn:microsoft.com/office/officeart/2005/8/layout/equation2"/>
    <dgm:cxn modelId="{B8FDCF6F-C3E4-404E-A098-E4795EF8DC29}" srcId="{10E80FCE-E936-4FF1-9FD0-3F64EC4C3F2A}" destId="{FF1BCF69-8103-4EA1-9EEA-0FC9D2C5E8AA}" srcOrd="1" destOrd="0" parTransId="{5A558B82-F840-4190-930D-F0994AFB8FB7}" sibTransId="{90796C19-8FDB-4963-9622-B8E623CA6F6C}"/>
    <dgm:cxn modelId="{2F7BFE3B-FF55-47EF-970B-E159CAB53DC3}" type="presOf" srcId="{96CD7A4F-0DD4-4E27-9D43-4A2FD6D83A43}" destId="{B84ABD7F-6499-4893-B3FA-74B08C419669}" srcOrd="0" destOrd="0" presId="urn:microsoft.com/office/officeart/2005/8/layout/equation2"/>
    <dgm:cxn modelId="{E01D0827-168F-4D6D-8E74-6D975EA6A304}" type="presOf" srcId="{2135714E-E8D9-4466-880F-02E89DBDBACA}" destId="{810468F1-6F78-4FC0-8429-DA2B302F306E}" srcOrd="0" destOrd="0" presId="urn:microsoft.com/office/officeart/2005/8/layout/equation2"/>
    <dgm:cxn modelId="{B68C9362-56D9-4756-98CD-BD143FB5B50E}" srcId="{10E80FCE-E936-4FF1-9FD0-3F64EC4C3F2A}" destId="{58511CAB-0F25-49B7-87F9-BB4B646AC146}" srcOrd="2" destOrd="0" parTransId="{6D5DEAC6-DBE8-46DE-B0A1-5242CF83E6A2}" sibTransId="{F1089ABB-9240-41AD-A657-6C2E65D856CA}"/>
    <dgm:cxn modelId="{D9ABDA60-3D82-49D7-A92C-481AD6DC2F54}" type="presOf" srcId="{90796C19-8FDB-4963-9622-B8E623CA6F6C}" destId="{0BAEAB4F-44FA-41E4-84E8-E59A923DF328}" srcOrd="1" destOrd="0" presId="urn:microsoft.com/office/officeart/2005/8/layout/equation2"/>
    <dgm:cxn modelId="{B4C58EC1-C8AD-488B-8E9F-5062C4486EFB}" srcId="{10E80FCE-E936-4FF1-9FD0-3F64EC4C3F2A}" destId="{96CD7A4F-0DD4-4E27-9D43-4A2FD6D83A43}" srcOrd="0" destOrd="0" parTransId="{216C7AAA-0AFD-472C-A4D9-94F1F53F31B6}" sibTransId="{2135714E-E8D9-4466-880F-02E89DBDBACA}"/>
    <dgm:cxn modelId="{5CA0E244-A42A-4DDC-8E14-033F339A9534}" type="presOf" srcId="{58511CAB-0F25-49B7-87F9-BB4B646AC146}" destId="{ABC3E274-39CD-45C4-B8FB-B32A37D1EC8E}" srcOrd="0" destOrd="0" presId="urn:microsoft.com/office/officeart/2005/8/layout/equation2"/>
    <dgm:cxn modelId="{B6A35D6A-9633-4B0B-B955-E188D078E874}" type="presParOf" srcId="{BC8F9321-8FDD-4864-9165-36A0593E449F}" destId="{413192B2-3FD9-43E1-AFDD-B826CB2A6610}" srcOrd="0" destOrd="0" presId="urn:microsoft.com/office/officeart/2005/8/layout/equation2"/>
    <dgm:cxn modelId="{A18BC632-2ECF-45BA-BC91-550B1C8B8CD8}" type="presParOf" srcId="{413192B2-3FD9-43E1-AFDD-B826CB2A6610}" destId="{B84ABD7F-6499-4893-B3FA-74B08C419669}" srcOrd="0" destOrd="0" presId="urn:microsoft.com/office/officeart/2005/8/layout/equation2"/>
    <dgm:cxn modelId="{DA1303B1-4D0D-4D80-8B4F-A670533EB977}" type="presParOf" srcId="{413192B2-3FD9-43E1-AFDD-B826CB2A6610}" destId="{E1FB403C-CB4D-4708-9602-EFBF2973B542}" srcOrd="1" destOrd="0" presId="urn:microsoft.com/office/officeart/2005/8/layout/equation2"/>
    <dgm:cxn modelId="{17B04E62-393F-4ACE-8338-050CD1AE322A}" type="presParOf" srcId="{413192B2-3FD9-43E1-AFDD-B826CB2A6610}" destId="{810468F1-6F78-4FC0-8429-DA2B302F306E}" srcOrd="2" destOrd="0" presId="urn:microsoft.com/office/officeart/2005/8/layout/equation2"/>
    <dgm:cxn modelId="{A1263B1E-1759-4C98-A99A-B297CD128FE0}" type="presParOf" srcId="{413192B2-3FD9-43E1-AFDD-B826CB2A6610}" destId="{4373A048-813B-4BD3-AEE0-14527956364A}" srcOrd="3" destOrd="0" presId="urn:microsoft.com/office/officeart/2005/8/layout/equation2"/>
    <dgm:cxn modelId="{B92533B7-0F45-4570-92BB-C610B84F52D0}" type="presParOf" srcId="{413192B2-3FD9-43E1-AFDD-B826CB2A6610}" destId="{9D7E880D-F519-4873-9D06-C63270175BF3}" srcOrd="4" destOrd="0" presId="urn:microsoft.com/office/officeart/2005/8/layout/equation2"/>
    <dgm:cxn modelId="{98A7BFDF-4E2B-483C-BF81-306DD703AF2B}" type="presParOf" srcId="{BC8F9321-8FDD-4864-9165-36A0593E449F}" destId="{FAFEA2E5-9596-4EFE-B9E8-7D5332D4A73C}" srcOrd="1" destOrd="0" presId="urn:microsoft.com/office/officeart/2005/8/layout/equation2"/>
    <dgm:cxn modelId="{B15C77D6-9084-498B-A65D-008AA330C40B}" type="presParOf" srcId="{FAFEA2E5-9596-4EFE-B9E8-7D5332D4A73C}" destId="{0BAEAB4F-44FA-41E4-84E8-E59A923DF328}" srcOrd="0" destOrd="0" presId="urn:microsoft.com/office/officeart/2005/8/layout/equation2"/>
    <dgm:cxn modelId="{B96A7CBD-7600-4D70-BD76-58C04CFAF5A1}" type="presParOf" srcId="{BC8F9321-8FDD-4864-9165-36A0593E449F}" destId="{ABC3E274-39CD-45C4-B8FB-B32A37D1EC8E}" srcOrd="2" destOrd="0" presId="urn:microsoft.com/office/officeart/2005/8/layout/equation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21581" cy="495347"/>
          </a:xfrm>
          <a:prstGeom prst="rect">
            <a:avLst/>
          </a:prstGeom>
          <a:noFill/>
          <a:ln>
            <a:noFill/>
          </a:ln>
        </p:spPr>
        <p:txBody>
          <a:bodyPr lIns="90822" tIns="90822" rIns="90822" bIns="90822"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4182" marR="0" lvl="1" indent="0" algn="l" rtl="0">
              <a:spcBef>
                <a:spcPts val="0"/>
              </a:spcBef>
              <a:buNone/>
              <a:defRPr sz="1800" b="0" i="0" u="none" strike="noStrike" cap="none">
                <a:solidFill>
                  <a:schemeClr val="dk1"/>
                </a:solidFill>
                <a:latin typeface="Calibri"/>
                <a:ea typeface="Calibri"/>
                <a:cs typeface="Calibri"/>
                <a:sym typeface="Calibri"/>
              </a:defRPr>
            </a:lvl2pPr>
            <a:lvl3pPr marL="908365" marR="0" lvl="2" indent="0" algn="l" rtl="0">
              <a:spcBef>
                <a:spcPts val="0"/>
              </a:spcBef>
              <a:buNone/>
              <a:defRPr sz="1800" b="0" i="0" u="none" strike="noStrike" cap="none">
                <a:solidFill>
                  <a:schemeClr val="dk1"/>
                </a:solidFill>
                <a:latin typeface="Calibri"/>
                <a:ea typeface="Calibri"/>
                <a:cs typeface="Calibri"/>
                <a:sym typeface="Calibri"/>
              </a:defRPr>
            </a:lvl3pPr>
            <a:lvl4pPr marL="1362547" marR="0" lvl="3" indent="0" algn="l" rtl="0">
              <a:spcBef>
                <a:spcPts val="0"/>
              </a:spcBef>
              <a:buNone/>
              <a:defRPr sz="1800" b="0" i="0" u="none" strike="noStrike" cap="none">
                <a:solidFill>
                  <a:schemeClr val="dk1"/>
                </a:solidFill>
                <a:latin typeface="Calibri"/>
                <a:ea typeface="Calibri"/>
                <a:cs typeface="Calibri"/>
                <a:sym typeface="Calibri"/>
              </a:defRPr>
            </a:lvl4pPr>
            <a:lvl5pPr marL="1816730" marR="0" lvl="4" indent="0" algn="l" rtl="0">
              <a:spcBef>
                <a:spcPts val="0"/>
              </a:spcBef>
              <a:buNone/>
              <a:defRPr sz="1800" b="0" i="0" u="none" strike="noStrike" cap="none">
                <a:solidFill>
                  <a:schemeClr val="dk1"/>
                </a:solidFill>
                <a:latin typeface="Calibri"/>
                <a:ea typeface="Calibri"/>
                <a:cs typeface="Calibri"/>
                <a:sym typeface="Calibri"/>
              </a:defRPr>
            </a:lvl5pPr>
            <a:lvl6pPr marL="2270912" marR="0" lvl="5" indent="0" algn="l" rtl="0">
              <a:spcBef>
                <a:spcPts val="0"/>
              </a:spcBef>
              <a:buNone/>
              <a:defRPr sz="1800" b="0" i="0" u="none" strike="noStrike" cap="none">
                <a:solidFill>
                  <a:schemeClr val="dk1"/>
                </a:solidFill>
                <a:latin typeface="Calibri"/>
                <a:ea typeface="Calibri"/>
                <a:cs typeface="Calibri"/>
                <a:sym typeface="Calibri"/>
              </a:defRPr>
            </a:lvl6pPr>
            <a:lvl7pPr marL="2725095" marR="0" lvl="6" indent="0" algn="l" rtl="0">
              <a:spcBef>
                <a:spcPts val="0"/>
              </a:spcBef>
              <a:buNone/>
              <a:defRPr sz="1800" b="0" i="0" u="none" strike="noStrike" cap="none">
                <a:solidFill>
                  <a:schemeClr val="dk1"/>
                </a:solidFill>
                <a:latin typeface="Calibri"/>
                <a:ea typeface="Calibri"/>
                <a:cs typeface="Calibri"/>
                <a:sym typeface="Calibri"/>
              </a:defRPr>
            </a:lvl7pPr>
            <a:lvl8pPr marL="3179277" marR="0" lvl="7" indent="0" algn="l" rtl="0">
              <a:spcBef>
                <a:spcPts val="0"/>
              </a:spcBef>
              <a:buNone/>
              <a:defRPr sz="1800" b="0" i="0" u="none" strike="noStrike" cap="none">
                <a:solidFill>
                  <a:schemeClr val="dk1"/>
                </a:solidFill>
                <a:latin typeface="Calibri"/>
                <a:ea typeface="Calibri"/>
                <a:cs typeface="Calibri"/>
                <a:sym typeface="Calibri"/>
              </a:defRPr>
            </a:lvl8pPr>
            <a:lvl9pPr marL="363346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18970" y="0"/>
            <a:ext cx="2921581" cy="495347"/>
          </a:xfrm>
          <a:prstGeom prst="rect">
            <a:avLst/>
          </a:prstGeom>
          <a:noFill/>
          <a:ln>
            <a:noFill/>
          </a:ln>
        </p:spPr>
        <p:txBody>
          <a:bodyPr lIns="90822" tIns="90822" rIns="90822" bIns="90822"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4182" marR="0" lvl="1" indent="0" algn="l" rtl="0">
              <a:spcBef>
                <a:spcPts val="0"/>
              </a:spcBef>
              <a:buNone/>
              <a:defRPr sz="1800" b="0" i="0" u="none" strike="noStrike" cap="none">
                <a:solidFill>
                  <a:schemeClr val="dk1"/>
                </a:solidFill>
                <a:latin typeface="Calibri"/>
                <a:ea typeface="Calibri"/>
                <a:cs typeface="Calibri"/>
                <a:sym typeface="Calibri"/>
              </a:defRPr>
            </a:lvl2pPr>
            <a:lvl3pPr marL="908365" marR="0" lvl="2" indent="0" algn="l" rtl="0">
              <a:spcBef>
                <a:spcPts val="0"/>
              </a:spcBef>
              <a:buNone/>
              <a:defRPr sz="1800" b="0" i="0" u="none" strike="noStrike" cap="none">
                <a:solidFill>
                  <a:schemeClr val="dk1"/>
                </a:solidFill>
                <a:latin typeface="Calibri"/>
                <a:ea typeface="Calibri"/>
                <a:cs typeface="Calibri"/>
                <a:sym typeface="Calibri"/>
              </a:defRPr>
            </a:lvl3pPr>
            <a:lvl4pPr marL="1362547" marR="0" lvl="3" indent="0" algn="l" rtl="0">
              <a:spcBef>
                <a:spcPts val="0"/>
              </a:spcBef>
              <a:buNone/>
              <a:defRPr sz="1800" b="0" i="0" u="none" strike="noStrike" cap="none">
                <a:solidFill>
                  <a:schemeClr val="dk1"/>
                </a:solidFill>
                <a:latin typeface="Calibri"/>
                <a:ea typeface="Calibri"/>
                <a:cs typeface="Calibri"/>
                <a:sym typeface="Calibri"/>
              </a:defRPr>
            </a:lvl4pPr>
            <a:lvl5pPr marL="1816730" marR="0" lvl="4" indent="0" algn="l" rtl="0">
              <a:spcBef>
                <a:spcPts val="0"/>
              </a:spcBef>
              <a:buNone/>
              <a:defRPr sz="1800" b="0" i="0" u="none" strike="noStrike" cap="none">
                <a:solidFill>
                  <a:schemeClr val="dk1"/>
                </a:solidFill>
                <a:latin typeface="Calibri"/>
                <a:ea typeface="Calibri"/>
                <a:cs typeface="Calibri"/>
                <a:sym typeface="Calibri"/>
              </a:defRPr>
            </a:lvl5pPr>
            <a:lvl6pPr marL="2270912" marR="0" lvl="5" indent="0" algn="l" rtl="0">
              <a:spcBef>
                <a:spcPts val="0"/>
              </a:spcBef>
              <a:buNone/>
              <a:defRPr sz="1800" b="0" i="0" u="none" strike="noStrike" cap="none">
                <a:solidFill>
                  <a:schemeClr val="dk1"/>
                </a:solidFill>
                <a:latin typeface="Calibri"/>
                <a:ea typeface="Calibri"/>
                <a:cs typeface="Calibri"/>
                <a:sym typeface="Calibri"/>
              </a:defRPr>
            </a:lvl6pPr>
            <a:lvl7pPr marL="2725095" marR="0" lvl="6" indent="0" algn="l" rtl="0">
              <a:spcBef>
                <a:spcPts val="0"/>
              </a:spcBef>
              <a:buNone/>
              <a:defRPr sz="1800" b="0" i="0" u="none" strike="noStrike" cap="none">
                <a:solidFill>
                  <a:schemeClr val="dk1"/>
                </a:solidFill>
                <a:latin typeface="Calibri"/>
                <a:ea typeface="Calibri"/>
                <a:cs typeface="Calibri"/>
                <a:sym typeface="Calibri"/>
              </a:defRPr>
            </a:lvl7pPr>
            <a:lvl8pPr marL="3179277" marR="0" lvl="7" indent="0" algn="l" rtl="0">
              <a:spcBef>
                <a:spcPts val="0"/>
              </a:spcBef>
              <a:buNone/>
              <a:defRPr sz="1800" b="0" i="0" u="none" strike="noStrike" cap="none">
                <a:solidFill>
                  <a:schemeClr val="dk1"/>
                </a:solidFill>
                <a:latin typeface="Calibri"/>
                <a:ea typeface="Calibri"/>
                <a:cs typeface="Calibri"/>
                <a:sym typeface="Calibri"/>
              </a:defRPr>
            </a:lvl8pPr>
            <a:lvl9pPr marL="363346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50938" y="1235075"/>
            <a:ext cx="4440237" cy="333057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74212" y="4751219"/>
            <a:ext cx="5393690" cy="3887361"/>
          </a:xfrm>
          <a:prstGeom prst="rect">
            <a:avLst/>
          </a:prstGeom>
          <a:noFill/>
          <a:ln>
            <a:noFill/>
          </a:ln>
        </p:spPr>
        <p:txBody>
          <a:bodyPr lIns="90822" tIns="90822" rIns="90822" bIns="90822"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377318"/>
            <a:ext cx="2921581" cy="495347"/>
          </a:xfrm>
          <a:prstGeom prst="rect">
            <a:avLst/>
          </a:prstGeom>
          <a:noFill/>
          <a:ln>
            <a:noFill/>
          </a:ln>
        </p:spPr>
        <p:txBody>
          <a:bodyPr lIns="90822" tIns="90822" rIns="90822" bIns="90822"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4182" marR="0" lvl="1" indent="0" algn="l" rtl="0">
              <a:spcBef>
                <a:spcPts val="0"/>
              </a:spcBef>
              <a:buNone/>
              <a:defRPr sz="1800" b="0" i="0" u="none" strike="noStrike" cap="none">
                <a:solidFill>
                  <a:schemeClr val="dk1"/>
                </a:solidFill>
                <a:latin typeface="Calibri"/>
                <a:ea typeface="Calibri"/>
                <a:cs typeface="Calibri"/>
                <a:sym typeface="Calibri"/>
              </a:defRPr>
            </a:lvl2pPr>
            <a:lvl3pPr marL="908365" marR="0" lvl="2" indent="0" algn="l" rtl="0">
              <a:spcBef>
                <a:spcPts val="0"/>
              </a:spcBef>
              <a:buNone/>
              <a:defRPr sz="1800" b="0" i="0" u="none" strike="noStrike" cap="none">
                <a:solidFill>
                  <a:schemeClr val="dk1"/>
                </a:solidFill>
                <a:latin typeface="Calibri"/>
                <a:ea typeface="Calibri"/>
                <a:cs typeface="Calibri"/>
                <a:sym typeface="Calibri"/>
              </a:defRPr>
            </a:lvl3pPr>
            <a:lvl4pPr marL="1362547" marR="0" lvl="3" indent="0" algn="l" rtl="0">
              <a:spcBef>
                <a:spcPts val="0"/>
              </a:spcBef>
              <a:buNone/>
              <a:defRPr sz="1800" b="0" i="0" u="none" strike="noStrike" cap="none">
                <a:solidFill>
                  <a:schemeClr val="dk1"/>
                </a:solidFill>
                <a:latin typeface="Calibri"/>
                <a:ea typeface="Calibri"/>
                <a:cs typeface="Calibri"/>
                <a:sym typeface="Calibri"/>
              </a:defRPr>
            </a:lvl4pPr>
            <a:lvl5pPr marL="1816730" marR="0" lvl="4" indent="0" algn="l" rtl="0">
              <a:spcBef>
                <a:spcPts val="0"/>
              </a:spcBef>
              <a:buNone/>
              <a:defRPr sz="1800" b="0" i="0" u="none" strike="noStrike" cap="none">
                <a:solidFill>
                  <a:schemeClr val="dk1"/>
                </a:solidFill>
                <a:latin typeface="Calibri"/>
                <a:ea typeface="Calibri"/>
                <a:cs typeface="Calibri"/>
                <a:sym typeface="Calibri"/>
              </a:defRPr>
            </a:lvl5pPr>
            <a:lvl6pPr marL="2270912" marR="0" lvl="5" indent="0" algn="l" rtl="0">
              <a:spcBef>
                <a:spcPts val="0"/>
              </a:spcBef>
              <a:buNone/>
              <a:defRPr sz="1800" b="0" i="0" u="none" strike="noStrike" cap="none">
                <a:solidFill>
                  <a:schemeClr val="dk1"/>
                </a:solidFill>
                <a:latin typeface="Calibri"/>
                <a:ea typeface="Calibri"/>
                <a:cs typeface="Calibri"/>
                <a:sym typeface="Calibri"/>
              </a:defRPr>
            </a:lvl6pPr>
            <a:lvl7pPr marL="2725095" marR="0" lvl="6" indent="0" algn="l" rtl="0">
              <a:spcBef>
                <a:spcPts val="0"/>
              </a:spcBef>
              <a:buNone/>
              <a:defRPr sz="1800" b="0" i="0" u="none" strike="noStrike" cap="none">
                <a:solidFill>
                  <a:schemeClr val="dk1"/>
                </a:solidFill>
                <a:latin typeface="Calibri"/>
                <a:ea typeface="Calibri"/>
                <a:cs typeface="Calibri"/>
                <a:sym typeface="Calibri"/>
              </a:defRPr>
            </a:lvl7pPr>
            <a:lvl8pPr marL="3179277" marR="0" lvl="7" indent="0" algn="l" rtl="0">
              <a:spcBef>
                <a:spcPts val="0"/>
              </a:spcBef>
              <a:buNone/>
              <a:defRPr sz="1800" b="0" i="0" u="none" strike="noStrike" cap="none">
                <a:solidFill>
                  <a:schemeClr val="dk1"/>
                </a:solidFill>
                <a:latin typeface="Calibri"/>
                <a:ea typeface="Calibri"/>
                <a:cs typeface="Calibri"/>
                <a:sym typeface="Calibri"/>
              </a:defRPr>
            </a:lvl8pPr>
            <a:lvl9pPr marL="363346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18970" y="9377318"/>
            <a:ext cx="2921581" cy="495347"/>
          </a:xfrm>
          <a:prstGeom prst="rect">
            <a:avLst/>
          </a:prstGeom>
          <a:noFill/>
          <a:ln>
            <a:noFill/>
          </a:ln>
        </p:spPr>
        <p:txBody>
          <a:bodyPr lIns="90822" tIns="45398" rIns="90822" bIns="45398" anchor="b" anchorCtr="0">
            <a:noAutofit/>
          </a:bodyPr>
          <a:lstStyle/>
          <a:p>
            <a:pPr algn="r">
              <a:buSzPct val="25000"/>
            </a:pPr>
            <a:fld id="{00000000-1234-1234-1234-123412341234}" type="slidenum">
              <a:rPr lang="it-IT" sz="1200" smtClean="0">
                <a:solidFill>
                  <a:schemeClr val="dk1"/>
                </a:solidFill>
                <a:latin typeface="Calibri"/>
                <a:ea typeface="Calibri"/>
                <a:cs typeface="Calibri"/>
                <a:sym typeface="Calibri"/>
              </a:rPr>
              <a:pPr algn="r">
                <a:buSzPct val="25000"/>
              </a:pPr>
              <a:t>‹N›</a:t>
            </a:fld>
            <a:endParaRPr lang="it-IT"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784754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77195"/>
            <a:ext cx="5438140" cy="3908614"/>
          </a:xfrm>
          <a:prstGeom prst="rect">
            <a:avLst/>
          </a:prstGeom>
        </p:spPr>
        <p:txBody>
          <a:bodyPr lIns="91412" tIns="91412" rIns="91412" bIns="91412" anchor="t" anchorCtr="0">
            <a:noAutofit/>
          </a:bodyPr>
          <a:lstStyle/>
          <a:p>
            <a:endParaRPr dirty="0"/>
          </a:p>
        </p:txBody>
      </p:sp>
      <p:sp>
        <p:nvSpPr>
          <p:cNvPr id="92" name="Shape 92"/>
          <p:cNvSpPr>
            <a:spLocks noGrp="1" noRot="1" noChangeAspect="1"/>
          </p:cNvSpPr>
          <p:nvPr>
            <p:ph type="sldImg" idx="2"/>
          </p:nvPr>
        </p:nvSpPr>
        <p:spPr>
          <a:xfrm>
            <a:off x="1165225" y="1241425"/>
            <a:ext cx="4467225"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6863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xmlns="" id="{443DA7B0-A741-4B30-AF7F-C4754A5CA176}"/>
              </a:ext>
            </a:extLst>
          </p:cNvPr>
          <p:cNvSpPr>
            <a:spLocks noGrp="1" noChangeArrowheads="1"/>
          </p:cNvSpPr>
          <p:nvPr>
            <p:ph type="sldNum" sz="quarter" idx="5"/>
          </p:nvPr>
        </p:nvSpPr>
        <p:spPr>
          <a:noFill/>
        </p:spPr>
        <p:txBody>
          <a:bodyPr/>
          <a:lstStyle>
            <a:lvl1pPr defTabSz="957263">
              <a:spcBef>
                <a:spcPct val="30000"/>
              </a:spcBef>
              <a:defRPr sz="1200">
                <a:solidFill>
                  <a:schemeClr val="tx1"/>
                </a:solidFill>
                <a:latin typeface="Times New Roman" panose="02020603050405020304" pitchFamily="18" charset="0"/>
              </a:defRPr>
            </a:lvl1pPr>
            <a:lvl2pPr marL="777875" indent="-300038" defTabSz="957263">
              <a:spcBef>
                <a:spcPct val="30000"/>
              </a:spcBef>
              <a:defRPr sz="1200">
                <a:solidFill>
                  <a:schemeClr val="tx1"/>
                </a:solidFill>
                <a:latin typeface="Times New Roman" panose="02020603050405020304" pitchFamily="18" charset="0"/>
              </a:defRPr>
            </a:lvl2pPr>
            <a:lvl3pPr marL="1196975" indent="-239713" defTabSz="957263">
              <a:spcBef>
                <a:spcPct val="30000"/>
              </a:spcBef>
              <a:defRPr sz="1200">
                <a:solidFill>
                  <a:schemeClr val="tx1"/>
                </a:solidFill>
                <a:latin typeface="Times New Roman" panose="02020603050405020304" pitchFamily="18" charset="0"/>
              </a:defRPr>
            </a:lvl3pPr>
            <a:lvl4pPr marL="1674813" indent="-239713" defTabSz="957263">
              <a:spcBef>
                <a:spcPct val="30000"/>
              </a:spcBef>
              <a:defRPr sz="1200">
                <a:solidFill>
                  <a:schemeClr val="tx1"/>
                </a:solidFill>
                <a:latin typeface="Times New Roman" panose="02020603050405020304" pitchFamily="18" charset="0"/>
              </a:defRPr>
            </a:lvl4pPr>
            <a:lvl5pPr marL="2154238" indent="-239713" defTabSz="957263">
              <a:spcBef>
                <a:spcPct val="30000"/>
              </a:spcBef>
              <a:defRPr sz="1200">
                <a:solidFill>
                  <a:schemeClr val="tx1"/>
                </a:solidFill>
                <a:latin typeface="Times New Roman" panose="02020603050405020304" pitchFamily="18" charset="0"/>
              </a:defRPr>
            </a:lvl5pPr>
            <a:lvl6pPr marL="2611438" indent="-239713" defTabSz="957263" eaLnBrk="0" fontAlgn="base" hangingPunct="0">
              <a:spcBef>
                <a:spcPct val="30000"/>
              </a:spcBef>
              <a:spcAft>
                <a:spcPct val="0"/>
              </a:spcAft>
              <a:defRPr sz="1200">
                <a:solidFill>
                  <a:schemeClr val="tx1"/>
                </a:solidFill>
                <a:latin typeface="Times New Roman" panose="02020603050405020304" pitchFamily="18" charset="0"/>
              </a:defRPr>
            </a:lvl6pPr>
            <a:lvl7pPr marL="3068638" indent="-239713" defTabSz="957263" eaLnBrk="0" fontAlgn="base" hangingPunct="0">
              <a:spcBef>
                <a:spcPct val="30000"/>
              </a:spcBef>
              <a:spcAft>
                <a:spcPct val="0"/>
              </a:spcAft>
              <a:defRPr sz="1200">
                <a:solidFill>
                  <a:schemeClr val="tx1"/>
                </a:solidFill>
                <a:latin typeface="Times New Roman" panose="02020603050405020304" pitchFamily="18" charset="0"/>
              </a:defRPr>
            </a:lvl7pPr>
            <a:lvl8pPr marL="3525838" indent="-239713" defTabSz="957263" eaLnBrk="0" fontAlgn="base" hangingPunct="0">
              <a:spcBef>
                <a:spcPct val="30000"/>
              </a:spcBef>
              <a:spcAft>
                <a:spcPct val="0"/>
              </a:spcAft>
              <a:defRPr sz="1200">
                <a:solidFill>
                  <a:schemeClr val="tx1"/>
                </a:solidFill>
                <a:latin typeface="Times New Roman" panose="02020603050405020304" pitchFamily="18" charset="0"/>
              </a:defRPr>
            </a:lvl8pPr>
            <a:lvl9pPr marL="3983038" indent="-239713" defTabSz="95726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232CC8-E90F-49E1-B707-8AB8B9F1AC57}" type="slidenum">
              <a:rPr lang="it-IT" altLang="it-IT" sz="1300" smtClean="0"/>
              <a:pPr>
                <a:spcBef>
                  <a:spcPct val="0"/>
                </a:spcBef>
              </a:pPr>
              <a:t>4</a:t>
            </a:fld>
            <a:endParaRPr lang="it-IT" altLang="it-IT" sz="1300"/>
          </a:p>
        </p:txBody>
      </p:sp>
      <p:sp>
        <p:nvSpPr>
          <p:cNvPr id="36867" name="Rectangle 2">
            <a:extLst>
              <a:ext uri="{FF2B5EF4-FFF2-40B4-BE49-F238E27FC236}">
                <a16:creationId xmlns:a16="http://schemas.microsoft.com/office/drawing/2014/main" xmlns="" id="{635836D4-F1F5-4213-A2C2-166DD95A5BA7}"/>
              </a:ext>
            </a:extLst>
          </p:cNvPr>
          <p:cNvSpPr>
            <a:spLocks noGrp="1" noRot="1" noChangeAspect="1" noChangeArrowheads="1" noTextEdit="1"/>
          </p:cNvSpPr>
          <p:nvPr>
            <p:ph type="sldImg"/>
          </p:nvPr>
        </p:nvSpPr>
        <p:spPr>
          <a:xfrm>
            <a:off x="917575" y="744538"/>
            <a:ext cx="4964113" cy="3722687"/>
          </a:xfrm>
          <a:ln/>
        </p:spPr>
      </p:sp>
      <p:sp>
        <p:nvSpPr>
          <p:cNvPr id="36868" name="Rectangle 3">
            <a:extLst>
              <a:ext uri="{FF2B5EF4-FFF2-40B4-BE49-F238E27FC236}">
                <a16:creationId xmlns:a16="http://schemas.microsoft.com/office/drawing/2014/main" xmlns="" id="{3C1562D9-5F3E-43EF-9A70-34E95566E4B6}"/>
              </a:ext>
            </a:extLst>
          </p:cNvPr>
          <p:cNvSpPr>
            <a:spLocks noGrp="1" noChangeArrowheads="1"/>
          </p:cNvSpPr>
          <p:nvPr>
            <p:ph type="body" idx="1"/>
          </p:nvPr>
        </p:nvSpPr>
        <p:spPr>
          <a:noFill/>
        </p:spPr>
        <p:txBody>
          <a:bodyPr/>
          <a:lstStyle/>
          <a:p>
            <a:pPr eaLnBrk="1" hangingPunct="1"/>
            <a:endParaRPr lang="it-IT" altLang="it-IT"/>
          </a:p>
        </p:txBody>
      </p:sp>
    </p:spTree>
    <p:extLst>
      <p:ext uri="{BB962C8B-B14F-4D97-AF65-F5344CB8AC3E}">
        <p14:creationId xmlns:p14="http://schemas.microsoft.com/office/powerpoint/2010/main" val="2493142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77195"/>
            <a:ext cx="5438140" cy="3908614"/>
          </a:xfrm>
          <a:prstGeom prst="rect">
            <a:avLst/>
          </a:prstGeom>
        </p:spPr>
        <p:txBody>
          <a:bodyPr lIns="91412" tIns="91412" rIns="91412" bIns="91412" anchor="t" anchorCtr="0">
            <a:noAutofit/>
          </a:bodyPr>
          <a:lstStyle/>
          <a:p>
            <a:endParaRPr dirty="0"/>
          </a:p>
        </p:txBody>
      </p:sp>
      <p:sp>
        <p:nvSpPr>
          <p:cNvPr id="92" name="Shape 92"/>
          <p:cNvSpPr>
            <a:spLocks noGrp="1" noRot="1" noChangeAspect="1"/>
          </p:cNvSpPr>
          <p:nvPr>
            <p:ph type="sldImg" idx="2"/>
          </p:nvPr>
        </p:nvSpPr>
        <p:spPr>
          <a:xfrm>
            <a:off x="1165225" y="1241425"/>
            <a:ext cx="4467225"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0455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77195"/>
            <a:ext cx="5438140" cy="3908614"/>
          </a:xfrm>
          <a:prstGeom prst="rect">
            <a:avLst/>
          </a:prstGeom>
        </p:spPr>
        <p:txBody>
          <a:bodyPr lIns="91412" tIns="91412" rIns="91412" bIns="91412" anchor="t" anchorCtr="0">
            <a:noAutofit/>
          </a:bodyPr>
          <a:lstStyle/>
          <a:p>
            <a:endParaRPr dirty="0"/>
          </a:p>
        </p:txBody>
      </p:sp>
      <p:sp>
        <p:nvSpPr>
          <p:cNvPr id="92" name="Shape 92"/>
          <p:cNvSpPr>
            <a:spLocks noGrp="1" noRot="1" noChangeAspect="1"/>
          </p:cNvSpPr>
          <p:nvPr>
            <p:ph type="sldImg" idx="2"/>
          </p:nvPr>
        </p:nvSpPr>
        <p:spPr>
          <a:xfrm>
            <a:off x="1165225" y="1241425"/>
            <a:ext cx="4467225"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8483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77195"/>
            <a:ext cx="5438140" cy="3908614"/>
          </a:xfrm>
          <a:prstGeom prst="rect">
            <a:avLst/>
          </a:prstGeom>
        </p:spPr>
        <p:txBody>
          <a:bodyPr lIns="91412" tIns="91412" rIns="91412" bIns="91412" anchor="t" anchorCtr="0">
            <a:noAutofit/>
          </a:bodyPr>
          <a:lstStyle/>
          <a:p>
            <a:endParaRPr dirty="0"/>
          </a:p>
        </p:txBody>
      </p:sp>
      <p:sp>
        <p:nvSpPr>
          <p:cNvPr id="92" name="Shape 92"/>
          <p:cNvSpPr>
            <a:spLocks noGrp="1" noRot="1" noChangeAspect="1"/>
          </p:cNvSpPr>
          <p:nvPr>
            <p:ph type="sldImg" idx="2"/>
          </p:nvPr>
        </p:nvSpPr>
        <p:spPr>
          <a:xfrm>
            <a:off x="1165225" y="1241425"/>
            <a:ext cx="4467225"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9634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77195"/>
            <a:ext cx="5438140" cy="3908614"/>
          </a:xfrm>
          <a:prstGeom prst="rect">
            <a:avLst/>
          </a:prstGeom>
        </p:spPr>
        <p:txBody>
          <a:bodyPr lIns="91412" tIns="91412" rIns="91412" bIns="91412" anchor="t" anchorCtr="0">
            <a:noAutofit/>
          </a:bodyPr>
          <a:lstStyle/>
          <a:p>
            <a:endParaRPr dirty="0"/>
          </a:p>
        </p:txBody>
      </p:sp>
      <p:sp>
        <p:nvSpPr>
          <p:cNvPr id="92" name="Shape 92"/>
          <p:cNvSpPr>
            <a:spLocks noGrp="1" noRot="1" noChangeAspect="1"/>
          </p:cNvSpPr>
          <p:nvPr>
            <p:ph type="sldImg" idx="2"/>
          </p:nvPr>
        </p:nvSpPr>
        <p:spPr>
          <a:xfrm>
            <a:off x="1165225" y="1241425"/>
            <a:ext cx="4467225"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2685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titolo">
    <p:bg>
      <p:bgPr>
        <a:blipFill dpi="0" rotWithShape="1">
          <a:blip r:embed="rId2">
            <a:lum/>
          </a:blip>
          <a:srcRect/>
          <a:stretch>
            <a:fillRect/>
          </a:stretch>
        </a:blipFill>
        <a:effectLst/>
      </p:bgPr>
    </p:bg>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1143000" y="1122362"/>
            <a:ext cx="6858000" cy="238760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3375" b="0" i="0" u="none" strike="noStrike" cap="none">
                <a:solidFill>
                  <a:schemeClr val="dk1"/>
                </a:solidFill>
                <a:latin typeface="Calibri"/>
                <a:ea typeface="Calibri"/>
                <a:cs typeface="Calibri"/>
                <a:sym typeface="Calibri"/>
              </a:defRPr>
            </a:lvl1pPr>
            <a:lvl2pPr lvl="1" indent="0">
              <a:spcBef>
                <a:spcPts val="0"/>
              </a:spcBef>
              <a:buNone/>
              <a:defRPr sz="1013"/>
            </a:lvl2pPr>
            <a:lvl3pPr lvl="2" indent="0">
              <a:spcBef>
                <a:spcPts val="0"/>
              </a:spcBef>
              <a:buNone/>
              <a:defRPr sz="1013"/>
            </a:lvl3pPr>
            <a:lvl4pPr lvl="3" indent="0">
              <a:spcBef>
                <a:spcPts val="0"/>
              </a:spcBef>
              <a:buNone/>
              <a:defRPr sz="1013"/>
            </a:lvl4pPr>
            <a:lvl5pPr lvl="4" indent="0">
              <a:spcBef>
                <a:spcPts val="0"/>
              </a:spcBef>
              <a:buNone/>
              <a:defRPr sz="1013"/>
            </a:lvl5pPr>
            <a:lvl6pPr lvl="5" indent="0">
              <a:spcBef>
                <a:spcPts val="0"/>
              </a:spcBef>
              <a:buNone/>
              <a:defRPr sz="1013"/>
            </a:lvl6pPr>
            <a:lvl7pPr lvl="6" indent="0">
              <a:spcBef>
                <a:spcPts val="0"/>
              </a:spcBef>
              <a:buNone/>
              <a:defRPr sz="1013"/>
            </a:lvl7pPr>
            <a:lvl8pPr lvl="7" indent="0">
              <a:spcBef>
                <a:spcPts val="0"/>
              </a:spcBef>
              <a:buNone/>
              <a:defRPr sz="1013"/>
            </a:lvl8pPr>
            <a:lvl9pPr lvl="8" indent="0">
              <a:spcBef>
                <a:spcPts val="0"/>
              </a:spcBef>
              <a:buNone/>
              <a:defRPr sz="1013"/>
            </a:lvl9pPr>
          </a:lstStyle>
          <a:p>
            <a:endParaRPr dirty="0"/>
          </a:p>
        </p:txBody>
      </p:sp>
      <p:sp>
        <p:nvSpPr>
          <p:cNvPr id="17" name="Shape 17"/>
          <p:cNvSpPr txBox="1">
            <a:spLocks noGrp="1"/>
          </p:cNvSpPr>
          <p:nvPr>
            <p:ph type="subTitle" idx="1"/>
          </p:nvPr>
        </p:nvSpPr>
        <p:spPr>
          <a:xfrm>
            <a:off x="1143000" y="3602040"/>
            <a:ext cx="6858000" cy="1655761"/>
          </a:xfrm>
          <a:prstGeom prst="rect">
            <a:avLst/>
          </a:prstGeom>
          <a:noFill/>
          <a:ln>
            <a:noFill/>
          </a:ln>
        </p:spPr>
        <p:txBody>
          <a:bodyPr lIns="91425" tIns="91425" rIns="91425" bIns="91425" anchor="t" anchorCtr="0"/>
          <a:lstStyle>
            <a:lvl1pPr marL="0" marR="0" lvl="0" indent="0" algn="ctr" rtl="0">
              <a:lnSpc>
                <a:spcPct val="90000"/>
              </a:lnSpc>
              <a:spcBef>
                <a:spcPts val="563"/>
              </a:spcBef>
              <a:buClr>
                <a:schemeClr val="dk1"/>
              </a:buClr>
              <a:buFont typeface="Arial"/>
              <a:buNone/>
              <a:defRPr sz="1350" b="0" i="0" u="none" strike="noStrike" cap="none">
                <a:solidFill>
                  <a:schemeClr val="dk1"/>
                </a:solidFill>
                <a:latin typeface="Calibri"/>
                <a:ea typeface="Calibri"/>
                <a:cs typeface="Calibri"/>
                <a:sym typeface="Calibri"/>
              </a:defRPr>
            </a:lvl1pPr>
            <a:lvl2pPr marL="257175" marR="0" lvl="1" indent="0" algn="ctr" rtl="0">
              <a:lnSpc>
                <a:spcPct val="90000"/>
              </a:lnSpc>
              <a:spcBef>
                <a:spcPts val="281"/>
              </a:spcBef>
              <a:buClr>
                <a:schemeClr val="dk1"/>
              </a:buClr>
              <a:buFont typeface="Arial"/>
              <a:buNone/>
              <a:defRPr sz="1125" b="0" i="0" u="none" strike="noStrike" cap="none">
                <a:solidFill>
                  <a:schemeClr val="dk1"/>
                </a:solidFill>
                <a:latin typeface="Calibri"/>
                <a:ea typeface="Calibri"/>
                <a:cs typeface="Calibri"/>
                <a:sym typeface="Calibri"/>
              </a:defRPr>
            </a:lvl2pPr>
            <a:lvl3pPr marL="514350" marR="0" lvl="2" indent="0" algn="ctr" rtl="0">
              <a:lnSpc>
                <a:spcPct val="90000"/>
              </a:lnSpc>
              <a:spcBef>
                <a:spcPts val="281"/>
              </a:spcBef>
              <a:buClr>
                <a:schemeClr val="dk1"/>
              </a:buClr>
              <a:buFont typeface="Arial"/>
              <a:buNone/>
              <a:defRPr sz="1013" b="0" i="0" u="none" strike="noStrike" cap="none">
                <a:solidFill>
                  <a:schemeClr val="dk1"/>
                </a:solidFill>
                <a:latin typeface="Calibri"/>
                <a:ea typeface="Calibri"/>
                <a:cs typeface="Calibri"/>
                <a:sym typeface="Calibri"/>
              </a:defRPr>
            </a:lvl3pPr>
            <a:lvl4pPr marL="771525" marR="0" lvl="3"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4pPr>
            <a:lvl5pPr marL="1028700" marR="0" lvl="4"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5pPr>
            <a:lvl6pPr marL="1285875" marR="0" lvl="5"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6pPr>
            <a:lvl7pPr marL="1543050" marR="0" lvl="6"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7pPr>
            <a:lvl8pPr marL="1800225" marR="0" lvl="7"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8pPr>
            <a:lvl9pPr marL="2057400" marR="0" lvl="8"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28652" y="6356353"/>
            <a:ext cx="2057399" cy="365125"/>
          </a:xfrm>
          <a:prstGeom prst="rect">
            <a:avLst/>
          </a:prstGeom>
          <a:noFill/>
          <a:ln>
            <a:noFill/>
          </a:ln>
        </p:spPr>
        <p:txBody>
          <a:bodyPr lIns="91425" tIns="91425" rIns="91425" bIns="91425" anchor="ctr" anchorCtr="0"/>
          <a:lstStyle>
            <a:lvl1pPr marL="0" marR="0" lvl="0" indent="0" algn="l"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028950" y="6356353"/>
            <a:ext cx="3086100" cy="365125"/>
          </a:xfrm>
          <a:prstGeom prst="rect">
            <a:avLst/>
          </a:prstGeom>
          <a:noFill/>
          <a:ln>
            <a:noFill/>
          </a:ln>
        </p:spPr>
        <p:txBody>
          <a:bodyPr lIns="91425" tIns="91425" rIns="91425" bIns="91425" anchor="ctr" anchorCtr="0"/>
          <a:lstStyle>
            <a:lvl1pPr marL="0" marR="0" lvl="0" indent="0" algn="ctr"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457952" y="6356353"/>
            <a:ext cx="20573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it-IT" sz="675" smtClean="0">
                <a:solidFill>
                  <a:srgbClr val="888888"/>
                </a:solidFill>
                <a:latin typeface="Calibri"/>
                <a:ea typeface="Calibri"/>
                <a:cs typeface="Calibri"/>
                <a:sym typeface="Calibri"/>
              </a:rPr>
              <a:pPr algn="r">
                <a:buSzPct val="25000"/>
              </a:pPr>
              <a:t>‹N›</a:t>
            </a:fld>
            <a:endParaRPr lang="it-IT" sz="675">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a:extLst>
              <a:ext uri="{FF2B5EF4-FFF2-40B4-BE49-F238E27FC236}">
                <a16:creationId xmlns:a16="http://schemas.microsoft.com/office/drawing/2014/main" xmlns="" id="{8A2E2118-D8BF-439D-8238-BD8BF2BE1DD5}"/>
              </a:ext>
            </a:extLst>
          </p:cNvPr>
          <p:cNvSpPr>
            <a:spLocks noGrp="1"/>
          </p:cNvSpPr>
          <p:nvPr>
            <p:ph type="dt" sz="half" idx="10"/>
          </p:nvPr>
        </p:nvSpPr>
        <p:spPr/>
        <p:txBody>
          <a:bodyPr/>
          <a:lstStyle>
            <a:lvl1pPr>
              <a:defRPr/>
            </a:lvl1pPr>
          </a:lstStyle>
          <a:p>
            <a:pPr>
              <a:defRPr/>
            </a:pPr>
            <a:endParaRPr lang="it-IT"/>
          </a:p>
        </p:txBody>
      </p:sp>
      <p:sp>
        <p:nvSpPr>
          <p:cNvPr id="3" name="Segnaposto piè di pagina 4">
            <a:extLst>
              <a:ext uri="{FF2B5EF4-FFF2-40B4-BE49-F238E27FC236}">
                <a16:creationId xmlns:a16="http://schemas.microsoft.com/office/drawing/2014/main" xmlns="" id="{9050525E-6C3A-4FEE-87CA-90982BA6CFC5}"/>
              </a:ext>
            </a:extLst>
          </p:cNvPr>
          <p:cNvSpPr>
            <a:spLocks noGrp="1"/>
          </p:cNvSpPr>
          <p:nvPr>
            <p:ph type="ftr" sz="quarter" idx="11"/>
          </p:nvPr>
        </p:nvSpPr>
        <p:spPr/>
        <p:txBody>
          <a:bodyPr/>
          <a:lstStyle>
            <a:lvl1pPr>
              <a:defRPr/>
            </a:lvl1pPr>
          </a:lstStyle>
          <a:p>
            <a:pPr>
              <a:defRPr/>
            </a:pPr>
            <a:endParaRPr lang="it-IT"/>
          </a:p>
        </p:txBody>
      </p:sp>
      <p:sp>
        <p:nvSpPr>
          <p:cNvPr id="4" name="Segnaposto numero diapositiva 5">
            <a:extLst>
              <a:ext uri="{FF2B5EF4-FFF2-40B4-BE49-F238E27FC236}">
                <a16:creationId xmlns:a16="http://schemas.microsoft.com/office/drawing/2014/main" xmlns="" id="{1C112860-FCA8-4944-92AE-7F1140AC4BCE}"/>
              </a:ext>
            </a:extLst>
          </p:cNvPr>
          <p:cNvSpPr>
            <a:spLocks noGrp="1"/>
          </p:cNvSpPr>
          <p:nvPr>
            <p:ph type="sldNum" sz="quarter" idx="12"/>
          </p:nvPr>
        </p:nvSpPr>
        <p:spPr/>
        <p:txBody>
          <a:bodyPr/>
          <a:lstStyle>
            <a:lvl1pPr>
              <a:defRPr/>
            </a:lvl1pPr>
          </a:lstStyle>
          <a:p>
            <a:pPr>
              <a:defRPr/>
            </a:pPr>
            <a:fld id="{6CC9DC20-2B0B-4702-ABA8-E505FFC087AF}" type="slidenum">
              <a:rPr lang="it-IT" altLang="it-IT"/>
              <a:pPr>
                <a:defRPr/>
              </a:pPr>
              <a:t>‹N›</a:t>
            </a:fld>
            <a:endParaRPr lang="it-IT" altLang="it-IT"/>
          </a:p>
        </p:txBody>
      </p:sp>
    </p:spTree>
    <p:extLst>
      <p:ext uri="{BB962C8B-B14F-4D97-AF65-F5344CB8AC3E}">
        <p14:creationId xmlns:p14="http://schemas.microsoft.com/office/powerpoint/2010/main" val="1666691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Diapositiva titolo">
    <p:bg>
      <p:bgPr>
        <a:blipFill dpi="0" rotWithShape="1">
          <a:blip r:embed="rId2">
            <a:lum/>
          </a:blip>
          <a:srcRect/>
          <a:stretch>
            <a:fillRect/>
          </a:stretch>
        </a:blipFill>
        <a:effectLst/>
      </p:bgPr>
    </p:bg>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1143000" y="1122362"/>
            <a:ext cx="6858000" cy="238760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3375" b="0" i="0" u="none" strike="noStrike" cap="none">
                <a:solidFill>
                  <a:schemeClr val="dk1"/>
                </a:solidFill>
                <a:latin typeface="Calibri"/>
                <a:ea typeface="Calibri"/>
                <a:cs typeface="Calibri"/>
                <a:sym typeface="Calibri"/>
              </a:defRPr>
            </a:lvl1pPr>
            <a:lvl2pPr lvl="1" indent="0">
              <a:spcBef>
                <a:spcPts val="0"/>
              </a:spcBef>
              <a:buNone/>
              <a:defRPr sz="1013"/>
            </a:lvl2pPr>
            <a:lvl3pPr lvl="2" indent="0">
              <a:spcBef>
                <a:spcPts val="0"/>
              </a:spcBef>
              <a:buNone/>
              <a:defRPr sz="1013"/>
            </a:lvl3pPr>
            <a:lvl4pPr lvl="3" indent="0">
              <a:spcBef>
                <a:spcPts val="0"/>
              </a:spcBef>
              <a:buNone/>
              <a:defRPr sz="1013"/>
            </a:lvl4pPr>
            <a:lvl5pPr lvl="4" indent="0">
              <a:spcBef>
                <a:spcPts val="0"/>
              </a:spcBef>
              <a:buNone/>
              <a:defRPr sz="1013"/>
            </a:lvl5pPr>
            <a:lvl6pPr lvl="5" indent="0">
              <a:spcBef>
                <a:spcPts val="0"/>
              </a:spcBef>
              <a:buNone/>
              <a:defRPr sz="1013"/>
            </a:lvl6pPr>
            <a:lvl7pPr lvl="6" indent="0">
              <a:spcBef>
                <a:spcPts val="0"/>
              </a:spcBef>
              <a:buNone/>
              <a:defRPr sz="1013"/>
            </a:lvl7pPr>
            <a:lvl8pPr lvl="7" indent="0">
              <a:spcBef>
                <a:spcPts val="0"/>
              </a:spcBef>
              <a:buNone/>
              <a:defRPr sz="1013"/>
            </a:lvl8pPr>
            <a:lvl9pPr lvl="8" indent="0">
              <a:spcBef>
                <a:spcPts val="0"/>
              </a:spcBef>
              <a:buNone/>
              <a:defRPr sz="1013"/>
            </a:lvl9pPr>
          </a:lstStyle>
          <a:p>
            <a:endParaRPr dirty="0"/>
          </a:p>
        </p:txBody>
      </p:sp>
      <p:sp>
        <p:nvSpPr>
          <p:cNvPr id="17" name="Shape 17"/>
          <p:cNvSpPr txBox="1">
            <a:spLocks noGrp="1"/>
          </p:cNvSpPr>
          <p:nvPr>
            <p:ph type="subTitle" idx="1"/>
          </p:nvPr>
        </p:nvSpPr>
        <p:spPr>
          <a:xfrm>
            <a:off x="1143000" y="3602040"/>
            <a:ext cx="6858000" cy="1655761"/>
          </a:xfrm>
          <a:prstGeom prst="rect">
            <a:avLst/>
          </a:prstGeom>
          <a:noFill/>
          <a:ln>
            <a:noFill/>
          </a:ln>
        </p:spPr>
        <p:txBody>
          <a:bodyPr lIns="91425" tIns="91425" rIns="91425" bIns="91425" anchor="t" anchorCtr="0"/>
          <a:lstStyle>
            <a:lvl1pPr marL="0" marR="0" lvl="0" indent="0" algn="ctr" rtl="0">
              <a:lnSpc>
                <a:spcPct val="90000"/>
              </a:lnSpc>
              <a:spcBef>
                <a:spcPts val="563"/>
              </a:spcBef>
              <a:buClr>
                <a:schemeClr val="dk1"/>
              </a:buClr>
              <a:buFont typeface="Arial"/>
              <a:buNone/>
              <a:defRPr sz="1350" b="0" i="0" u="none" strike="noStrike" cap="none">
                <a:solidFill>
                  <a:schemeClr val="dk1"/>
                </a:solidFill>
                <a:latin typeface="Calibri"/>
                <a:ea typeface="Calibri"/>
                <a:cs typeface="Calibri"/>
                <a:sym typeface="Calibri"/>
              </a:defRPr>
            </a:lvl1pPr>
            <a:lvl2pPr marL="257175" marR="0" lvl="1" indent="0" algn="ctr" rtl="0">
              <a:lnSpc>
                <a:spcPct val="90000"/>
              </a:lnSpc>
              <a:spcBef>
                <a:spcPts val="281"/>
              </a:spcBef>
              <a:buClr>
                <a:schemeClr val="dk1"/>
              </a:buClr>
              <a:buFont typeface="Arial"/>
              <a:buNone/>
              <a:defRPr sz="1125" b="0" i="0" u="none" strike="noStrike" cap="none">
                <a:solidFill>
                  <a:schemeClr val="dk1"/>
                </a:solidFill>
                <a:latin typeface="Calibri"/>
                <a:ea typeface="Calibri"/>
                <a:cs typeface="Calibri"/>
                <a:sym typeface="Calibri"/>
              </a:defRPr>
            </a:lvl2pPr>
            <a:lvl3pPr marL="514350" marR="0" lvl="2" indent="0" algn="ctr" rtl="0">
              <a:lnSpc>
                <a:spcPct val="90000"/>
              </a:lnSpc>
              <a:spcBef>
                <a:spcPts val="281"/>
              </a:spcBef>
              <a:buClr>
                <a:schemeClr val="dk1"/>
              </a:buClr>
              <a:buFont typeface="Arial"/>
              <a:buNone/>
              <a:defRPr sz="1013" b="0" i="0" u="none" strike="noStrike" cap="none">
                <a:solidFill>
                  <a:schemeClr val="dk1"/>
                </a:solidFill>
                <a:latin typeface="Calibri"/>
                <a:ea typeface="Calibri"/>
                <a:cs typeface="Calibri"/>
                <a:sym typeface="Calibri"/>
              </a:defRPr>
            </a:lvl3pPr>
            <a:lvl4pPr marL="771525" marR="0" lvl="3"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4pPr>
            <a:lvl5pPr marL="1028700" marR="0" lvl="4"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5pPr>
            <a:lvl6pPr marL="1285875" marR="0" lvl="5"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6pPr>
            <a:lvl7pPr marL="1543050" marR="0" lvl="6"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7pPr>
            <a:lvl8pPr marL="1800225" marR="0" lvl="7"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8pPr>
            <a:lvl9pPr marL="2057400" marR="0" lvl="8" indent="0" algn="ctr" rtl="0">
              <a:lnSpc>
                <a:spcPct val="90000"/>
              </a:lnSpc>
              <a:spcBef>
                <a:spcPts val="281"/>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28652" y="6356353"/>
            <a:ext cx="2057399" cy="365125"/>
          </a:xfrm>
          <a:prstGeom prst="rect">
            <a:avLst/>
          </a:prstGeom>
          <a:noFill/>
          <a:ln>
            <a:noFill/>
          </a:ln>
        </p:spPr>
        <p:txBody>
          <a:bodyPr lIns="91425" tIns="91425" rIns="91425" bIns="91425" anchor="ctr" anchorCtr="0"/>
          <a:lstStyle>
            <a:lvl1pPr marL="0" marR="0" lvl="0" indent="0" algn="l"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028950" y="6356353"/>
            <a:ext cx="3086100" cy="365125"/>
          </a:xfrm>
          <a:prstGeom prst="rect">
            <a:avLst/>
          </a:prstGeom>
          <a:noFill/>
          <a:ln>
            <a:noFill/>
          </a:ln>
        </p:spPr>
        <p:txBody>
          <a:bodyPr lIns="91425" tIns="91425" rIns="91425" bIns="91425" anchor="ctr" anchorCtr="0"/>
          <a:lstStyle>
            <a:lvl1pPr marL="0" marR="0" lvl="0" indent="0" algn="ctr"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457952" y="6356353"/>
            <a:ext cx="20573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it-IT" sz="675" smtClean="0">
                <a:solidFill>
                  <a:srgbClr val="888888"/>
                </a:solidFill>
                <a:latin typeface="Calibri"/>
                <a:ea typeface="Calibri"/>
                <a:cs typeface="Calibri"/>
                <a:sym typeface="Calibri"/>
              </a:rPr>
              <a:pPr algn="r">
                <a:buSzPct val="25000"/>
              </a:pPr>
              <a:t>‹N›</a:t>
            </a:fld>
            <a:endParaRPr lang="it-IT" sz="675">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263145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a:extLst>
              <a:ext uri="{FF2B5EF4-FFF2-40B4-BE49-F238E27FC236}">
                <a16:creationId xmlns="" xmlns:a16="http://schemas.microsoft.com/office/drawing/2014/main" id="{8A2E2118-D8BF-439D-8238-BD8BF2BE1DD5}"/>
              </a:ext>
            </a:extLst>
          </p:cNvPr>
          <p:cNvSpPr>
            <a:spLocks noGrp="1"/>
          </p:cNvSpPr>
          <p:nvPr>
            <p:ph type="dt" sz="half" idx="10"/>
          </p:nvPr>
        </p:nvSpPr>
        <p:spPr/>
        <p:txBody>
          <a:bodyPr/>
          <a:lstStyle>
            <a:lvl1pPr>
              <a:defRPr/>
            </a:lvl1pPr>
          </a:lstStyle>
          <a:p>
            <a:pPr>
              <a:defRPr/>
            </a:pPr>
            <a:endParaRPr lang="it-IT"/>
          </a:p>
        </p:txBody>
      </p:sp>
      <p:sp>
        <p:nvSpPr>
          <p:cNvPr id="3" name="Segnaposto piè di pagina 4">
            <a:extLst>
              <a:ext uri="{FF2B5EF4-FFF2-40B4-BE49-F238E27FC236}">
                <a16:creationId xmlns="" xmlns:a16="http://schemas.microsoft.com/office/drawing/2014/main" id="{9050525E-6C3A-4FEE-87CA-90982BA6CFC5}"/>
              </a:ext>
            </a:extLst>
          </p:cNvPr>
          <p:cNvSpPr>
            <a:spLocks noGrp="1"/>
          </p:cNvSpPr>
          <p:nvPr>
            <p:ph type="ftr" sz="quarter" idx="11"/>
          </p:nvPr>
        </p:nvSpPr>
        <p:spPr/>
        <p:txBody>
          <a:bodyPr/>
          <a:lstStyle>
            <a:lvl1pPr>
              <a:defRPr/>
            </a:lvl1pPr>
          </a:lstStyle>
          <a:p>
            <a:pPr>
              <a:defRPr/>
            </a:pPr>
            <a:endParaRPr lang="it-IT"/>
          </a:p>
        </p:txBody>
      </p:sp>
      <p:sp>
        <p:nvSpPr>
          <p:cNvPr id="4" name="Segnaposto numero diapositiva 5">
            <a:extLst>
              <a:ext uri="{FF2B5EF4-FFF2-40B4-BE49-F238E27FC236}">
                <a16:creationId xmlns="" xmlns:a16="http://schemas.microsoft.com/office/drawing/2014/main" id="{1C112860-FCA8-4944-92AE-7F1140AC4BCE}"/>
              </a:ext>
            </a:extLst>
          </p:cNvPr>
          <p:cNvSpPr>
            <a:spLocks noGrp="1"/>
          </p:cNvSpPr>
          <p:nvPr>
            <p:ph type="sldNum" sz="quarter" idx="12"/>
          </p:nvPr>
        </p:nvSpPr>
        <p:spPr/>
        <p:txBody>
          <a:bodyPr/>
          <a:lstStyle>
            <a:lvl1pPr>
              <a:defRPr/>
            </a:lvl1pPr>
          </a:lstStyle>
          <a:p>
            <a:pPr>
              <a:defRPr/>
            </a:pPr>
            <a:fld id="{6CC9DC20-2B0B-4702-ABA8-E505FFC087AF}" type="slidenum">
              <a:rPr lang="it-IT" altLang="it-IT"/>
              <a:pPr>
                <a:defRPr/>
              </a:pPr>
              <a:t>‹N›</a:t>
            </a:fld>
            <a:endParaRPr lang="it-IT" altLang="it-IT"/>
          </a:p>
        </p:txBody>
      </p:sp>
    </p:spTree>
    <p:extLst>
      <p:ext uri="{BB962C8B-B14F-4D97-AF65-F5344CB8AC3E}">
        <p14:creationId xmlns:p14="http://schemas.microsoft.com/office/powerpoint/2010/main" val="949364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pPr>
              <a:defRPr/>
            </a:pPr>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5C5D1E27-567F-4352-8654-3EE1223A3276}" type="slidenum">
              <a:rPr lang="it-IT" altLang="it-IT" smtClean="0"/>
              <a:pPr>
                <a:defRPr/>
              </a:pPr>
              <a:t>‹N›</a:t>
            </a:fld>
            <a:endParaRPr lang="it-IT" altLang="it-IT"/>
          </a:p>
        </p:txBody>
      </p:sp>
    </p:spTree>
    <p:extLst>
      <p:ext uri="{BB962C8B-B14F-4D97-AF65-F5344CB8AC3E}">
        <p14:creationId xmlns:p14="http://schemas.microsoft.com/office/powerpoint/2010/main" val="30207259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28652" y="365125"/>
            <a:ext cx="78866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628652" y="1825625"/>
            <a:ext cx="78866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28652" y="6356353"/>
            <a:ext cx="2057399" cy="365125"/>
          </a:xfrm>
          <a:prstGeom prst="rect">
            <a:avLst/>
          </a:prstGeom>
          <a:noFill/>
          <a:ln>
            <a:noFill/>
          </a:ln>
        </p:spPr>
        <p:txBody>
          <a:bodyPr lIns="91425" tIns="91425" rIns="91425" bIns="91425" anchor="ctr" anchorCtr="0"/>
          <a:lstStyle>
            <a:lvl1pPr marL="0" marR="0" lvl="0" indent="0" algn="l"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028950" y="6356353"/>
            <a:ext cx="3086100" cy="365125"/>
          </a:xfrm>
          <a:prstGeom prst="rect">
            <a:avLst/>
          </a:prstGeom>
          <a:noFill/>
          <a:ln>
            <a:noFill/>
          </a:ln>
        </p:spPr>
        <p:txBody>
          <a:bodyPr lIns="91425" tIns="91425" rIns="91425" bIns="91425" anchor="ctr" anchorCtr="0"/>
          <a:lstStyle>
            <a:lvl1pPr marL="0" marR="0" lvl="0" indent="0" algn="ctr"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457952" y="6356353"/>
            <a:ext cx="20573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it-IT" sz="675" smtClean="0">
                <a:solidFill>
                  <a:srgbClr val="888888"/>
                </a:solidFill>
                <a:latin typeface="Calibri"/>
                <a:ea typeface="Calibri"/>
                <a:cs typeface="Calibri"/>
                <a:sym typeface="Calibri"/>
              </a:rPr>
              <a:pPr algn="r">
                <a:buSzPct val="25000"/>
              </a:pPr>
              <a:t>‹N›</a:t>
            </a:fld>
            <a:endParaRPr lang="it-IT" sz="675">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7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28652" y="365125"/>
            <a:ext cx="78866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628652" y="1825625"/>
            <a:ext cx="78866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28652" y="6356353"/>
            <a:ext cx="2057399" cy="365125"/>
          </a:xfrm>
          <a:prstGeom prst="rect">
            <a:avLst/>
          </a:prstGeom>
          <a:noFill/>
          <a:ln>
            <a:noFill/>
          </a:ln>
        </p:spPr>
        <p:txBody>
          <a:bodyPr lIns="91425" tIns="91425" rIns="91425" bIns="91425" anchor="ctr" anchorCtr="0"/>
          <a:lstStyle>
            <a:lvl1pPr marL="0" marR="0" lvl="0" indent="0" algn="l"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028950" y="6356353"/>
            <a:ext cx="3086100" cy="365125"/>
          </a:xfrm>
          <a:prstGeom prst="rect">
            <a:avLst/>
          </a:prstGeom>
          <a:noFill/>
          <a:ln>
            <a:noFill/>
          </a:ln>
        </p:spPr>
        <p:txBody>
          <a:bodyPr lIns="91425" tIns="91425" rIns="91425" bIns="91425" anchor="ctr" anchorCtr="0"/>
          <a:lstStyle>
            <a:lvl1pPr marL="0" marR="0" lvl="0" indent="0" algn="ctr" rtl="0">
              <a:spcBef>
                <a:spcPts val="0"/>
              </a:spcBef>
              <a:buNone/>
              <a:defRPr sz="675" b="0" i="0" u="none" strike="noStrike" cap="none">
                <a:solidFill>
                  <a:srgbClr val="888888"/>
                </a:solidFill>
                <a:latin typeface="Calibri"/>
                <a:ea typeface="Calibri"/>
                <a:cs typeface="Calibri"/>
                <a:sym typeface="Calibri"/>
              </a:defRPr>
            </a:lvl1pPr>
            <a:lvl2pPr marL="257175" marR="0" lvl="1" indent="0" algn="l" rtl="0">
              <a:spcBef>
                <a:spcPts val="0"/>
              </a:spcBef>
              <a:buNone/>
              <a:defRPr sz="1013" b="0" i="0" u="none" strike="noStrike" cap="none">
                <a:solidFill>
                  <a:schemeClr val="dk1"/>
                </a:solidFill>
                <a:latin typeface="Calibri"/>
                <a:ea typeface="Calibri"/>
                <a:cs typeface="Calibri"/>
                <a:sym typeface="Calibri"/>
              </a:defRPr>
            </a:lvl2pPr>
            <a:lvl3pPr marL="514350" marR="0" lvl="2" indent="0" algn="l" rtl="0">
              <a:spcBef>
                <a:spcPts val="0"/>
              </a:spcBef>
              <a:buNone/>
              <a:defRPr sz="1013" b="0" i="0" u="none" strike="noStrike" cap="none">
                <a:solidFill>
                  <a:schemeClr val="dk1"/>
                </a:solidFill>
                <a:latin typeface="Calibri"/>
                <a:ea typeface="Calibri"/>
                <a:cs typeface="Calibri"/>
                <a:sym typeface="Calibri"/>
              </a:defRPr>
            </a:lvl3pPr>
            <a:lvl4pPr marL="771525" marR="0" lvl="3" indent="0" algn="l" rtl="0">
              <a:spcBef>
                <a:spcPts val="0"/>
              </a:spcBef>
              <a:buNone/>
              <a:defRPr sz="1013" b="0" i="0" u="none" strike="noStrike" cap="none">
                <a:solidFill>
                  <a:schemeClr val="dk1"/>
                </a:solidFill>
                <a:latin typeface="Calibri"/>
                <a:ea typeface="Calibri"/>
                <a:cs typeface="Calibri"/>
                <a:sym typeface="Calibri"/>
              </a:defRPr>
            </a:lvl4pPr>
            <a:lvl5pPr marL="1028700" marR="0" lvl="4" indent="0" algn="l" rtl="0">
              <a:spcBef>
                <a:spcPts val="0"/>
              </a:spcBef>
              <a:buNone/>
              <a:defRPr sz="1013" b="0" i="0" u="none" strike="noStrike" cap="none">
                <a:solidFill>
                  <a:schemeClr val="dk1"/>
                </a:solidFill>
                <a:latin typeface="Calibri"/>
                <a:ea typeface="Calibri"/>
                <a:cs typeface="Calibri"/>
                <a:sym typeface="Calibri"/>
              </a:defRPr>
            </a:lvl5pPr>
            <a:lvl6pPr marL="1285875" marR="0" lvl="5" indent="0" algn="l" rtl="0">
              <a:spcBef>
                <a:spcPts val="0"/>
              </a:spcBef>
              <a:buNone/>
              <a:defRPr sz="1013" b="0" i="0" u="none" strike="noStrike" cap="none">
                <a:solidFill>
                  <a:schemeClr val="dk1"/>
                </a:solidFill>
                <a:latin typeface="Calibri"/>
                <a:ea typeface="Calibri"/>
                <a:cs typeface="Calibri"/>
                <a:sym typeface="Calibri"/>
              </a:defRPr>
            </a:lvl6pPr>
            <a:lvl7pPr marL="1543050" marR="0" lvl="6" indent="0" algn="l" rtl="0">
              <a:spcBef>
                <a:spcPts val="0"/>
              </a:spcBef>
              <a:buNone/>
              <a:defRPr sz="1013" b="0" i="0" u="none" strike="noStrike" cap="none">
                <a:solidFill>
                  <a:schemeClr val="dk1"/>
                </a:solidFill>
                <a:latin typeface="Calibri"/>
                <a:ea typeface="Calibri"/>
                <a:cs typeface="Calibri"/>
                <a:sym typeface="Calibri"/>
              </a:defRPr>
            </a:lvl7pPr>
            <a:lvl8pPr marL="1800225" marR="0" lvl="7" indent="0" algn="l" rtl="0">
              <a:spcBef>
                <a:spcPts val="0"/>
              </a:spcBef>
              <a:buNone/>
              <a:defRPr sz="1013" b="0" i="0" u="none" strike="noStrike" cap="none">
                <a:solidFill>
                  <a:schemeClr val="dk1"/>
                </a:solidFill>
                <a:latin typeface="Calibri"/>
                <a:ea typeface="Calibri"/>
                <a:cs typeface="Calibri"/>
                <a:sym typeface="Calibri"/>
              </a:defRPr>
            </a:lvl8pPr>
            <a:lvl9pPr marL="2057400" marR="0" lvl="8" indent="0" algn="l" rtl="0">
              <a:spcBef>
                <a:spcPts val="0"/>
              </a:spcBef>
              <a:buNone/>
              <a:defRPr sz="1013"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457952" y="6356353"/>
            <a:ext cx="20573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it-IT" sz="675" smtClean="0">
                <a:solidFill>
                  <a:srgbClr val="888888"/>
                </a:solidFill>
                <a:latin typeface="Calibri"/>
                <a:ea typeface="Calibri"/>
                <a:cs typeface="Calibri"/>
                <a:sym typeface="Calibri"/>
              </a:rPr>
              <a:pPr algn="r">
                <a:buSzPct val="25000"/>
              </a:pPr>
              <a:t>‹N›</a:t>
            </a:fld>
            <a:endParaRPr lang="it-IT" sz="675">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037634936"/>
      </p:ext>
    </p:extLst>
  </p:cSld>
  <p:clrMap bg1="lt1" tx1="dk1" bg2="dk2" tx2="lt2" accent1="accent1" accent2="accent2" accent3="accent3" accent4="accent4" accent5="accent5" accent6="accent6" hlink="hlink" folHlink="folHlink"/>
  <p:sldLayoutIdLst>
    <p:sldLayoutId id="2147483677" r:id="rId1"/>
    <p:sldLayoutId id="2147483678" r:id="rId2"/>
    <p:sldLayoutId id="2147483679"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788"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jpg"/><Relationship Id="rId7" Type="http://schemas.openxmlformats.org/officeDocument/2006/relationships/diagramLayout" Target="../diagrams/layout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Data" Target="../diagrams/data2.xml"/><Relationship Id="rId5" Type="http://schemas.openxmlformats.org/officeDocument/2006/relationships/image" Target="../media/image9.jpeg"/><Relationship Id="rId10" Type="http://schemas.microsoft.com/office/2007/relationships/diagramDrawing" Target="../diagrams/drawing2.xml"/><Relationship Id="rId4" Type="http://schemas.openxmlformats.org/officeDocument/2006/relationships/image" Target="../media/image3.jpeg"/><Relationship Id="rId9" Type="http://schemas.openxmlformats.org/officeDocument/2006/relationships/diagramColors" Target="../diagrams/colors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jpg"/><Relationship Id="rId7"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3.jpe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mailto:Europass-INFO@anpal.gov.it" TargetMode="External"/><Relationship Id="rId5" Type="http://schemas.openxmlformats.org/officeDocument/2006/relationships/hyperlink" Target="mailto:alessandra.biancolini@anpal.gov.it" TargetMode="Externa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31" y="372380"/>
            <a:ext cx="1496831" cy="430339"/>
          </a:xfrm>
          <a:prstGeom prst="rect">
            <a:avLst/>
          </a:prstGeom>
        </p:spPr>
      </p:pic>
      <p:sp>
        <p:nvSpPr>
          <p:cNvPr id="7" name="Sottotitolo 2"/>
          <p:cNvSpPr txBox="1">
            <a:spLocks/>
          </p:cNvSpPr>
          <p:nvPr/>
        </p:nvSpPr>
        <p:spPr>
          <a:xfrm>
            <a:off x="1790130" y="4437112"/>
            <a:ext cx="5225643" cy="520284"/>
          </a:xfrm>
          <a:prstGeom prst="rect">
            <a:avLst/>
          </a:prstGeom>
        </p:spPr>
        <p:txBody>
          <a:bodyPr tIns="0">
            <a:normAutofit fontScale="25000" lnSpcReduction="20000"/>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gn="ctr" fontAlgn="auto">
              <a:spcBef>
                <a:spcPts val="750"/>
              </a:spcBef>
              <a:spcAft>
                <a:spcPts val="0"/>
              </a:spcAft>
              <a:buClr>
                <a:srgbClr val="5B9BD5"/>
              </a:buClr>
              <a:defRPr/>
            </a:pPr>
            <a:r>
              <a:rPr lang="it-IT" sz="5600" b="1" dirty="0">
                <a:solidFill>
                  <a:srgbClr val="5B9BD5">
                    <a:lumMod val="50000"/>
                  </a:srgbClr>
                </a:solidFill>
                <a:effectLst>
                  <a:outerShdw blurRad="50000" dist="30000" dir="5400000" algn="tl" rotWithShape="0">
                    <a:srgbClr val="000000">
                      <a:alpha val="30000"/>
                    </a:srgbClr>
                  </a:outerShdw>
                </a:effectLst>
                <a:latin typeface="Calibri" panose="020F0502020204030204" pitchFamily="34" charset="0"/>
                <a:cs typeface="Calibri" panose="020F0502020204030204" pitchFamily="34" charset="0"/>
                <a:sym typeface="Arial"/>
              </a:rPr>
              <a:t>Centro Congressi Angelicum</a:t>
            </a:r>
            <a:endParaRPr lang="it-IT" sz="5600" b="1" dirty="0" smtClean="0">
              <a:solidFill>
                <a:srgbClr val="5B9BD5">
                  <a:lumMod val="50000"/>
                </a:srgbClr>
              </a:solidFill>
              <a:effectLst>
                <a:outerShdw blurRad="50000" dist="30000" dir="5400000" algn="tl" rotWithShape="0">
                  <a:srgbClr val="000000">
                    <a:alpha val="30000"/>
                  </a:srgbClr>
                </a:outerShdw>
              </a:effectLst>
              <a:latin typeface="Calibri" panose="020F0502020204030204" pitchFamily="34" charset="0"/>
              <a:cs typeface="Calibri" panose="020F0502020204030204" pitchFamily="34" charset="0"/>
              <a:sym typeface="Arial"/>
            </a:endParaRPr>
          </a:p>
          <a:p>
            <a:pPr algn="ctr" fontAlgn="auto">
              <a:spcBef>
                <a:spcPts val="750"/>
              </a:spcBef>
              <a:spcAft>
                <a:spcPts val="0"/>
              </a:spcAft>
              <a:buClr>
                <a:srgbClr val="5B9BD5"/>
              </a:buClr>
              <a:defRPr/>
            </a:pPr>
            <a:r>
              <a:rPr lang="it-IT" sz="5600" b="1" dirty="0" smtClean="0">
                <a:solidFill>
                  <a:srgbClr val="5B9BD5">
                    <a:lumMod val="50000"/>
                  </a:srgbClr>
                </a:solidFill>
                <a:effectLst>
                  <a:outerShdw blurRad="50000" dist="30000" dir="5400000" algn="tl" rotWithShape="0">
                    <a:srgbClr val="000000">
                      <a:alpha val="30000"/>
                    </a:srgbClr>
                  </a:outerShdw>
                </a:effectLst>
                <a:latin typeface="Calibri" panose="020F0502020204030204" pitchFamily="34" charset="0"/>
                <a:cs typeface="Calibri" panose="020F0502020204030204" pitchFamily="34" charset="0"/>
                <a:sym typeface="Arial"/>
              </a:rPr>
              <a:t>Roma, 4 dicembre 2018</a:t>
            </a:r>
            <a:endParaRPr lang="it-IT" sz="5600" b="1" dirty="0">
              <a:solidFill>
                <a:srgbClr val="5B9BD5">
                  <a:lumMod val="50000"/>
                </a:srgbClr>
              </a:solidFill>
              <a:effectLst>
                <a:outerShdw blurRad="50000" dist="30000" dir="5400000" algn="tl" rotWithShape="0">
                  <a:srgbClr val="000000">
                    <a:alpha val="30000"/>
                  </a:srgbClr>
                </a:outerShdw>
              </a:effectLst>
              <a:latin typeface="Calibri" panose="020F0502020204030204" pitchFamily="34" charset="0"/>
              <a:cs typeface="Calibri" panose="020F0502020204030204" pitchFamily="34" charset="0"/>
              <a:sym typeface="Arial"/>
            </a:endParaRPr>
          </a:p>
          <a:p>
            <a:pPr algn="ctr" fontAlgn="auto">
              <a:spcBef>
                <a:spcPts val="750"/>
              </a:spcBef>
              <a:spcAft>
                <a:spcPts val="0"/>
              </a:spcAft>
              <a:buClr>
                <a:srgbClr val="5B9BD5"/>
              </a:buClr>
              <a:defRPr/>
            </a:pPr>
            <a:r>
              <a:rPr lang="it-IT" sz="6400" b="1" dirty="0">
                <a:solidFill>
                  <a:srgbClr val="5B9BD5">
                    <a:lumMod val="50000"/>
                  </a:srgbClr>
                </a:solidFill>
                <a:effectLst>
                  <a:outerShdw blurRad="50000" dist="30000" dir="5400000" algn="tl" rotWithShape="0">
                    <a:srgbClr val="000000">
                      <a:alpha val="30000"/>
                    </a:srgbClr>
                  </a:outerShdw>
                </a:effectLst>
                <a:sym typeface="Arial"/>
              </a:rPr>
              <a:t> </a:t>
            </a:r>
          </a:p>
        </p:txBody>
      </p:sp>
      <p:sp>
        <p:nvSpPr>
          <p:cNvPr id="8" name="Sottotitolo 2"/>
          <p:cNvSpPr txBox="1">
            <a:spLocks/>
          </p:cNvSpPr>
          <p:nvPr/>
        </p:nvSpPr>
        <p:spPr>
          <a:xfrm>
            <a:off x="1819846" y="4870502"/>
            <a:ext cx="5225643" cy="702508"/>
          </a:xfrm>
          <a:prstGeom prst="rect">
            <a:avLst/>
          </a:prstGeom>
        </p:spPr>
        <p:txBody>
          <a:bodyPr tIns="0">
            <a:normAutofit fontScale="25000" lnSpcReduction="20000"/>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gn="ctr" fontAlgn="auto">
              <a:spcAft>
                <a:spcPts val="0"/>
              </a:spcAft>
              <a:buClr>
                <a:srgbClr val="5B9BD5"/>
              </a:buClr>
            </a:pPr>
            <a:endParaRPr lang="it-IT" sz="2175" i="1" dirty="0">
              <a:solidFill>
                <a:srgbClr val="82C836"/>
              </a:solidFill>
              <a:effectLst>
                <a:outerShdw blurRad="38100" dist="38100" dir="2700000" algn="tl">
                  <a:srgbClr val="000000">
                    <a:alpha val="43137"/>
                  </a:srgbClr>
                </a:outerShdw>
              </a:effectLst>
              <a:latin typeface="Gill Sans MT" panose="020B0502020104020203" pitchFamily="34" charset="0"/>
              <a:ea typeface="Calibri"/>
              <a:cs typeface="Calibri"/>
              <a:sym typeface="Arial"/>
            </a:endParaRPr>
          </a:p>
          <a:p>
            <a:pPr algn="ctr" fontAlgn="auto">
              <a:lnSpc>
                <a:spcPct val="110000"/>
              </a:lnSpc>
              <a:spcBef>
                <a:spcPts val="0"/>
              </a:spcBef>
              <a:spcAft>
                <a:spcPts val="0"/>
              </a:spcAft>
              <a:buClr>
                <a:srgbClr val="5B9BD5"/>
              </a:buClr>
              <a:defRPr/>
            </a:pPr>
            <a:endParaRPr lang="en-GB" altLang="it-IT" sz="6400" b="1" dirty="0" smtClean="0">
              <a:solidFill>
                <a:srgbClr val="0E4194"/>
              </a:solidFill>
              <a:ea typeface="Lucida Sans Unicode" panose="020B0602030504020204" pitchFamily="34" charset="0"/>
              <a:cs typeface="Lucida Sans Unicode" panose="020B0602030504020204" pitchFamily="34" charset="0"/>
              <a:sym typeface="Arial"/>
            </a:endParaRPr>
          </a:p>
          <a:p>
            <a:pPr algn="ctr" fontAlgn="auto">
              <a:lnSpc>
                <a:spcPct val="110000"/>
              </a:lnSpc>
              <a:spcBef>
                <a:spcPts val="0"/>
              </a:spcBef>
              <a:spcAft>
                <a:spcPts val="0"/>
              </a:spcAft>
              <a:buClr>
                <a:srgbClr val="5B9BD5"/>
              </a:buClr>
              <a:defRPr/>
            </a:pPr>
            <a:r>
              <a:rPr lang="en-GB" altLang="it-IT" sz="6400" b="1" dirty="0" smtClean="0">
                <a:solidFill>
                  <a:schemeClr val="accent1">
                    <a:lumMod val="50000"/>
                  </a:schemeClr>
                </a:solidFill>
                <a:latin typeface="Calibri" panose="020F0502020204030204" pitchFamily="34" charset="0"/>
                <a:ea typeface="Lucida Sans Unicode" panose="020B0602030504020204" pitchFamily="34" charset="0"/>
                <a:cs typeface="Calibri" panose="020F0502020204030204" pitchFamily="34" charset="0"/>
                <a:sym typeface="Arial"/>
              </a:rPr>
              <a:t>Centro </a:t>
            </a:r>
            <a:r>
              <a:rPr lang="en-GB" altLang="it-IT" sz="6400" b="1" dirty="0">
                <a:solidFill>
                  <a:schemeClr val="accent1">
                    <a:lumMod val="50000"/>
                  </a:schemeClr>
                </a:solidFill>
                <a:latin typeface="Calibri" panose="020F0502020204030204" pitchFamily="34" charset="0"/>
                <a:ea typeface="Lucida Sans Unicode" panose="020B0602030504020204" pitchFamily="34" charset="0"/>
                <a:cs typeface="Calibri" panose="020F0502020204030204" pitchFamily="34" charset="0"/>
                <a:sym typeface="Arial"/>
              </a:rPr>
              <a:t>Nazionale Europass Italia</a:t>
            </a:r>
          </a:p>
          <a:p>
            <a:pPr algn="ctr" fontAlgn="auto">
              <a:lnSpc>
                <a:spcPct val="110000"/>
              </a:lnSpc>
              <a:spcBef>
                <a:spcPts val="0"/>
              </a:spcBef>
              <a:spcAft>
                <a:spcPts val="0"/>
              </a:spcAft>
              <a:buClr>
                <a:srgbClr val="5B9BD5"/>
              </a:buClr>
              <a:defRPr/>
            </a:pPr>
            <a:endParaRPr lang="it-IT" sz="6400" i="1" dirty="0">
              <a:solidFill>
                <a:srgbClr val="008000"/>
              </a:solidFill>
              <a:effectLst>
                <a:outerShdw blurRad="38100" dist="38100" dir="2700000" algn="tl">
                  <a:srgbClr val="000000">
                    <a:alpha val="43137"/>
                  </a:srgbClr>
                </a:outerShdw>
              </a:effectLst>
              <a:latin typeface="Gill Sans MT" panose="020B0502020104020203" pitchFamily="34" charset="0"/>
              <a:ea typeface="Calibri"/>
              <a:cs typeface="Calibri"/>
              <a:sym typeface="Calibri"/>
            </a:endParaRPr>
          </a:p>
          <a:p>
            <a:pPr algn="ctr" fontAlgn="auto">
              <a:spcBef>
                <a:spcPts val="750"/>
              </a:spcBef>
              <a:spcAft>
                <a:spcPts val="0"/>
              </a:spcAft>
              <a:buClr>
                <a:srgbClr val="5B9BD5"/>
              </a:buClr>
              <a:defRPr/>
            </a:pPr>
            <a:r>
              <a:rPr lang="it-IT" sz="1350" dirty="0">
                <a:solidFill>
                  <a:srgbClr val="5B9BD5">
                    <a:lumMod val="50000"/>
                  </a:srgbClr>
                </a:solidFill>
                <a:effectLst>
                  <a:outerShdw blurRad="50000" dist="30000" dir="5400000" algn="tl" rotWithShape="0">
                    <a:srgbClr val="000000">
                      <a:alpha val="30000"/>
                    </a:srgbClr>
                  </a:outerShdw>
                </a:effectLst>
                <a:sym typeface="Arial"/>
              </a:rPr>
              <a:t> </a:t>
            </a:r>
          </a:p>
        </p:txBody>
      </p:sp>
      <p:pic>
        <p:nvPicPr>
          <p:cNvPr id="9" name="Picture 4" descr="europass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795999" y="142256"/>
            <a:ext cx="1518047" cy="890588"/>
          </a:xfrm>
          <a:prstGeom prst="rect">
            <a:avLst/>
          </a:prstGeom>
          <a:noFill/>
          <a:ln>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ottotitolo 1"/>
          <p:cNvSpPr>
            <a:spLocks noGrp="1"/>
          </p:cNvSpPr>
          <p:nvPr>
            <p:ph type="subTitle" idx="1"/>
          </p:nvPr>
        </p:nvSpPr>
        <p:spPr>
          <a:xfrm>
            <a:off x="1111396" y="3537884"/>
            <a:ext cx="6858000" cy="583864"/>
          </a:xfrm>
        </p:spPr>
        <p:txBody>
          <a:bodyPr/>
          <a:lstStyle/>
          <a:p>
            <a:r>
              <a:rPr lang="it-IT" sz="1600" b="1" dirty="0">
                <a:solidFill>
                  <a:schemeClr val="accent1">
                    <a:lumMod val="50000"/>
                  </a:schemeClr>
                </a:solidFill>
              </a:rPr>
              <a:t>Evento nazionale di presentazione del Decreto interministeriale istitutivo del </a:t>
            </a:r>
            <a:endParaRPr lang="it-IT" sz="1600" b="1" dirty="0" smtClean="0">
              <a:solidFill>
                <a:schemeClr val="accent1">
                  <a:lumMod val="50000"/>
                </a:schemeClr>
              </a:solidFill>
            </a:endParaRPr>
          </a:p>
          <a:p>
            <a:r>
              <a:rPr lang="it-IT" sz="1600" b="1" dirty="0" smtClean="0">
                <a:solidFill>
                  <a:schemeClr val="accent1">
                    <a:lumMod val="50000"/>
                  </a:schemeClr>
                </a:solidFill>
              </a:rPr>
              <a:t>Quadro </a:t>
            </a:r>
            <a:r>
              <a:rPr lang="it-IT" sz="1600" b="1" dirty="0">
                <a:solidFill>
                  <a:schemeClr val="accent1">
                    <a:lumMod val="50000"/>
                  </a:schemeClr>
                </a:solidFill>
              </a:rPr>
              <a:t>Nazionale delle Qualificazioni </a:t>
            </a:r>
            <a:endParaRPr lang="it-IT" sz="1600" dirty="0">
              <a:solidFill>
                <a:schemeClr val="accent1">
                  <a:lumMod val="50000"/>
                </a:schemeClr>
              </a:solidFill>
            </a:endParaRPr>
          </a:p>
        </p:txBody>
      </p:sp>
      <p:sp>
        <p:nvSpPr>
          <p:cNvPr id="4" name="Rettangolo 3"/>
          <p:cNvSpPr/>
          <p:nvPr/>
        </p:nvSpPr>
        <p:spPr>
          <a:xfrm>
            <a:off x="1408670" y="1348208"/>
            <a:ext cx="6905375" cy="2062103"/>
          </a:xfrm>
          <a:prstGeom prst="rect">
            <a:avLst/>
          </a:prstGeom>
        </p:spPr>
        <p:txBody>
          <a:bodyPr wrap="square">
            <a:spAutoFit/>
          </a:bodyPr>
          <a:lstStyle/>
          <a:p>
            <a:pPr lvl="0" algn="ctr">
              <a:buClr>
                <a:srgbClr val="996666"/>
              </a:buClr>
              <a:buSzPct val="80000"/>
            </a:pPr>
            <a:endParaRPr lang="fr-BE" sz="3200" b="1" dirty="0" smtClean="0">
              <a:latin typeface="Arial" panose="020B0604020202020204" pitchFamily="34" charset="0"/>
              <a:cs typeface="Arial" panose="020B0604020202020204" pitchFamily="34" charset="0"/>
            </a:endParaRPr>
          </a:p>
          <a:p>
            <a:pPr lvl="0" algn="ctr">
              <a:buClr>
                <a:srgbClr val="996666"/>
              </a:buClr>
              <a:buSzPct val="80000"/>
            </a:pPr>
            <a:r>
              <a:rPr lang="fr-BE" sz="3200" b="1" dirty="0" smtClean="0">
                <a:solidFill>
                  <a:srgbClr val="002060"/>
                </a:solidFill>
                <a:latin typeface="Arial" panose="020B0604020202020204" pitchFamily="34" charset="0"/>
                <a:cs typeface="Arial" panose="020B0604020202020204" pitchFamily="34" charset="0"/>
              </a:rPr>
              <a:t>La </a:t>
            </a:r>
            <a:r>
              <a:rPr lang="fr-BE" sz="3200" b="1" dirty="0" err="1" smtClean="0">
                <a:solidFill>
                  <a:srgbClr val="002060"/>
                </a:solidFill>
                <a:latin typeface="Arial" panose="020B0604020202020204" pitchFamily="34" charset="0"/>
                <a:cs typeface="Arial" panose="020B0604020202020204" pitchFamily="34" charset="0"/>
              </a:rPr>
              <a:t>nuova</a:t>
            </a:r>
            <a:r>
              <a:rPr lang="fr-BE" sz="3200" b="1" dirty="0" smtClean="0">
                <a:solidFill>
                  <a:srgbClr val="002060"/>
                </a:solidFill>
                <a:latin typeface="Arial" panose="020B0604020202020204" pitchFamily="34" charset="0"/>
                <a:cs typeface="Arial" panose="020B0604020202020204" pitchFamily="34" charset="0"/>
              </a:rPr>
              <a:t> </a:t>
            </a:r>
            <a:r>
              <a:rPr lang="fr-BE" sz="3200" b="1" dirty="0" err="1" smtClean="0">
                <a:solidFill>
                  <a:srgbClr val="002060"/>
                </a:solidFill>
                <a:latin typeface="Arial" panose="020B0604020202020204" pitchFamily="34" charset="0"/>
                <a:cs typeface="Arial" panose="020B0604020202020204" pitchFamily="34" charset="0"/>
              </a:rPr>
              <a:t>Decisione</a:t>
            </a:r>
            <a:r>
              <a:rPr lang="fr-BE" sz="3200" b="1" dirty="0" smtClean="0">
                <a:solidFill>
                  <a:srgbClr val="002060"/>
                </a:solidFill>
                <a:latin typeface="Arial" panose="020B0604020202020204" pitchFamily="34" charset="0"/>
                <a:cs typeface="Arial" panose="020B0604020202020204" pitchFamily="34" charset="0"/>
              </a:rPr>
              <a:t> Europass </a:t>
            </a:r>
          </a:p>
          <a:p>
            <a:pPr lvl="0" algn="ctr">
              <a:buClr>
                <a:srgbClr val="996666"/>
              </a:buClr>
              <a:buSzPct val="80000"/>
            </a:pPr>
            <a:r>
              <a:rPr lang="fr-BE" sz="3200" b="1" dirty="0" err="1" smtClean="0">
                <a:solidFill>
                  <a:srgbClr val="002060"/>
                </a:solidFill>
                <a:latin typeface="Arial" panose="020B0604020202020204" pitchFamily="34" charset="0"/>
                <a:cs typeface="Arial" panose="020B0604020202020204" pitchFamily="34" charset="0"/>
              </a:rPr>
              <a:t>Elementi</a:t>
            </a:r>
            <a:r>
              <a:rPr lang="fr-BE" sz="3200" b="1" dirty="0" smtClean="0">
                <a:solidFill>
                  <a:srgbClr val="002060"/>
                </a:solidFill>
                <a:latin typeface="Arial" panose="020B0604020202020204" pitchFamily="34" charset="0"/>
                <a:cs typeface="Arial" panose="020B0604020202020204" pitchFamily="34" charset="0"/>
              </a:rPr>
              <a:t> di </a:t>
            </a:r>
            <a:r>
              <a:rPr lang="fr-BE" sz="3200" b="1" dirty="0" err="1" smtClean="0">
                <a:solidFill>
                  <a:srgbClr val="002060"/>
                </a:solidFill>
                <a:latin typeface="Arial" panose="020B0604020202020204" pitchFamily="34" charset="0"/>
                <a:cs typeface="Arial" panose="020B0604020202020204" pitchFamily="34" charset="0"/>
              </a:rPr>
              <a:t>novità</a:t>
            </a:r>
            <a:r>
              <a:rPr lang="fr-BE" sz="3200" b="1" dirty="0" smtClean="0">
                <a:solidFill>
                  <a:srgbClr val="002060"/>
                </a:solidFill>
                <a:latin typeface="Arial" panose="020B0604020202020204" pitchFamily="34" charset="0"/>
                <a:cs typeface="Arial" panose="020B0604020202020204" pitchFamily="34" charset="0"/>
              </a:rPr>
              <a:t> e </a:t>
            </a:r>
            <a:r>
              <a:rPr lang="fr-BE" sz="3200" b="1" dirty="0" err="1" smtClean="0">
                <a:solidFill>
                  <a:srgbClr val="002060"/>
                </a:solidFill>
                <a:latin typeface="Arial" panose="020B0604020202020204" pitchFamily="34" charset="0"/>
                <a:cs typeface="Arial" panose="020B0604020202020204" pitchFamily="34" charset="0"/>
              </a:rPr>
              <a:t>prospettive</a:t>
            </a:r>
            <a:endParaRPr lang="fr-BE" sz="3200" b="1" dirty="0" smtClean="0">
              <a:solidFill>
                <a:srgbClr val="002060"/>
              </a:solidFill>
              <a:latin typeface="Arial" panose="020B0604020202020204" pitchFamily="34" charset="0"/>
              <a:cs typeface="Arial" panose="020B0604020202020204" pitchFamily="34" charset="0"/>
            </a:endParaRPr>
          </a:p>
          <a:p>
            <a:pPr lvl="0" algn="ctr">
              <a:buClr>
                <a:srgbClr val="996666"/>
              </a:buClr>
              <a:buSzPct val="80000"/>
            </a:pPr>
            <a:endParaRPr lang="fr-BE" sz="3200" b="1" dirty="0">
              <a:latin typeface="Arial" panose="020B0604020202020204" pitchFamily="34" charset="0"/>
              <a:cs typeface="Arial" panose="020B0604020202020204" pitchFamily="34" charset="0"/>
            </a:endParaRPr>
          </a:p>
        </p:txBody>
      </p:sp>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7676" y="587549"/>
            <a:ext cx="864096" cy="406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0983" y="506460"/>
            <a:ext cx="898198" cy="518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0365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42999" y="230659"/>
            <a:ext cx="6938319" cy="834738"/>
          </a:xfrm>
        </p:spPr>
        <p:txBody>
          <a:bodyPr/>
          <a:lstStyle/>
          <a:p>
            <a:r>
              <a:rPr lang="it-IT" altLang="it-IT" sz="2400" b="1" dirty="0" smtClean="0">
                <a:solidFill>
                  <a:schemeClr val="accent1">
                    <a:lumMod val="75000"/>
                  </a:schemeClr>
                </a:solidFill>
                <a:latin typeface="Verdana" panose="020B0604030504040204" pitchFamily="34" charset="0"/>
              </a:rPr>
              <a:t>Dalla Decisione 2241/2004 alla nuova Decisione 646/2018</a:t>
            </a:r>
            <a:endParaRPr lang="it-IT" sz="2400" dirty="0">
              <a:solidFill>
                <a:schemeClr val="accent1">
                  <a:lumMod val="75000"/>
                </a:schemeClr>
              </a:solidFill>
            </a:endParaRPr>
          </a:p>
        </p:txBody>
      </p:sp>
      <p:sp>
        <p:nvSpPr>
          <p:cNvPr id="3" name="Sottotitolo 2"/>
          <p:cNvSpPr>
            <a:spLocks noGrp="1"/>
          </p:cNvSpPr>
          <p:nvPr>
            <p:ph type="subTitle" idx="1"/>
          </p:nvPr>
        </p:nvSpPr>
        <p:spPr>
          <a:xfrm>
            <a:off x="345990" y="1314779"/>
            <a:ext cx="4020751" cy="1655761"/>
          </a:xfrm>
        </p:spPr>
        <p:txBody>
          <a:bodyPr/>
          <a:lstStyle/>
          <a:p>
            <a:pPr lvl="0">
              <a:lnSpc>
                <a:spcPct val="100000"/>
              </a:lnSpc>
              <a:spcBef>
                <a:spcPct val="0"/>
              </a:spcBef>
              <a:buClrTx/>
              <a:buSzTx/>
            </a:pPr>
            <a:r>
              <a:rPr lang="it-IT" altLang="it-IT" sz="2400" dirty="0" smtClean="0">
                <a:solidFill>
                  <a:schemeClr val="accent1">
                    <a:lumMod val="75000"/>
                  </a:schemeClr>
                </a:solidFill>
                <a:latin typeface="Arial"/>
                <a:cs typeface="Arial"/>
                <a:sym typeface="Arial"/>
              </a:rPr>
              <a:t>Rendere </a:t>
            </a:r>
            <a:r>
              <a:rPr lang="it-IT" altLang="it-IT" sz="2400" dirty="0">
                <a:solidFill>
                  <a:schemeClr val="accent1">
                    <a:lumMod val="75000"/>
                  </a:schemeClr>
                </a:solidFill>
                <a:latin typeface="Arial"/>
                <a:cs typeface="Arial"/>
                <a:sym typeface="Arial"/>
              </a:rPr>
              <a:t>le qualificazioni </a:t>
            </a:r>
          </a:p>
          <a:p>
            <a:pPr lvl="0">
              <a:lnSpc>
                <a:spcPct val="100000"/>
              </a:lnSpc>
              <a:spcBef>
                <a:spcPct val="0"/>
              </a:spcBef>
              <a:buClrTx/>
              <a:buSzTx/>
            </a:pPr>
            <a:r>
              <a:rPr lang="it-IT" altLang="it-IT" sz="2400" dirty="0">
                <a:solidFill>
                  <a:schemeClr val="accent1">
                    <a:lumMod val="75000"/>
                  </a:schemeClr>
                </a:solidFill>
                <a:latin typeface="Arial"/>
                <a:cs typeface="Arial"/>
                <a:sym typeface="Arial"/>
              </a:rPr>
              <a:t>e i </a:t>
            </a:r>
            <a:r>
              <a:rPr lang="it-IT" altLang="it-IT" sz="2400" dirty="0" err="1">
                <a:solidFill>
                  <a:schemeClr val="accent1">
                    <a:lumMod val="75000"/>
                  </a:schemeClr>
                </a:solidFill>
                <a:latin typeface="Arial"/>
                <a:cs typeface="Arial"/>
                <a:sym typeface="Arial"/>
              </a:rPr>
              <a:t>saperi</a:t>
            </a:r>
            <a:r>
              <a:rPr lang="it-IT" altLang="it-IT" sz="2400" dirty="0">
                <a:solidFill>
                  <a:schemeClr val="accent1">
                    <a:lumMod val="75000"/>
                  </a:schemeClr>
                </a:solidFill>
                <a:latin typeface="Arial"/>
                <a:cs typeface="Arial"/>
                <a:sym typeface="Arial"/>
              </a:rPr>
              <a:t> più leggibili </a:t>
            </a:r>
          </a:p>
          <a:p>
            <a:pPr lvl="0">
              <a:lnSpc>
                <a:spcPct val="100000"/>
              </a:lnSpc>
              <a:spcBef>
                <a:spcPct val="0"/>
              </a:spcBef>
              <a:buClrTx/>
              <a:buSzTx/>
            </a:pPr>
            <a:r>
              <a:rPr lang="it-IT" altLang="it-IT" sz="2400" dirty="0">
                <a:solidFill>
                  <a:schemeClr val="accent1">
                    <a:lumMod val="75000"/>
                  </a:schemeClr>
                </a:solidFill>
                <a:latin typeface="Arial"/>
                <a:cs typeface="Arial"/>
                <a:sym typeface="Arial"/>
              </a:rPr>
              <a:t>e </a:t>
            </a:r>
            <a:r>
              <a:rPr lang="it-IT" altLang="it-IT" sz="2400" dirty="0" smtClean="0">
                <a:solidFill>
                  <a:schemeClr val="accent1">
                    <a:lumMod val="75000"/>
                  </a:schemeClr>
                </a:solidFill>
                <a:latin typeface="Arial"/>
                <a:cs typeface="Arial"/>
                <a:sym typeface="Arial"/>
              </a:rPr>
              <a:t>visibili in caso di mobilità geografica</a:t>
            </a:r>
            <a:endParaRPr lang="it-IT" dirty="0">
              <a:solidFill>
                <a:schemeClr val="accent1">
                  <a:lumMod val="75000"/>
                </a:schemeClr>
              </a:solidFill>
            </a:endParaRPr>
          </a:p>
        </p:txBody>
      </p:sp>
      <p:sp>
        <p:nvSpPr>
          <p:cNvPr id="4" name="Rettangolo 3"/>
          <p:cNvSpPr/>
          <p:nvPr/>
        </p:nvSpPr>
        <p:spPr>
          <a:xfrm>
            <a:off x="4572000" y="1371513"/>
            <a:ext cx="4201297" cy="1569660"/>
          </a:xfrm>
          <a:prstGeom prst="rect">
            <a:avLst/>
          </a:prstGeom>
        </p:spPr>
        <p:txBody>
          <a:bodyPr wrap="square">
            <a:spAutoFit/>
          </a:bodyPr>
          <a:lstStyle/>
          <a:p>
            <a:pPr lvl="0" algn="ctr">
              <a:spcBef>
                <a:spcPct val="0"/>
              </a:spcBef>
            </a:pPr>
            <a:r>
              <a:rPr lang="it-IT" altLang="it-IT" sz="2400" dirty="0">
                <a:solidFill>
                  <a:schemeClr val="accent1">
                    <a:lumMod val="75000"/>
                  </a:schemeClr>
                </a:solidFill>
              </a:rPr>
              <a:t>Sostenere la competitività </a:t>
            </a:r>
          </a:p>
          <a:p>
            <a:pPr lvl="0" algn="ctr">
              <a:spcBef>
                <a:spcPct val="0"/>
              </a:spcBef>
            </a:pPr>
            <a:r>
              <a:rPr lang="it-IT" altLang="it-IT" sz="2400" dirty="0">
                <a:solidFill>
                  <a:schemeClr val="accent1">
                    <a:lumMod val="75000"/>
                  </a:schemeClr>
                </a:solidFill>
              </a:rPr>
              <a:t>delle candidature </a:t>
            </a:r>
          </a:p>
          <a:p>
            <a:pPr lvl="0" algn="ctr">
              <a:spcBef>
                <a:spcPct val="0"/>
              </a:spcBef>
            </a:pPr>
            <a:r>
              <a:rPr lang="it-IT" altLang="it-IT" sz="2400" dirty="0">
                <a:solidFill>
                  <a:schemeClr val="accent1">
                    <a:lumMod val="75000"/>
                  </a:schemeClr>
                </a:solidFill>
              </a:rPr>
              <a:t>i</a:t>
            </a:r>
            <a:r>
              <a:rPr lang="it-IT" altLang="it-IT" sz="2400" dirty="0" smtClean="0">
                <a:solidFill>
                  <a:schemeClr val="accent1">
                    <a:lumMod val="75000"/>
                  </a:schemeClr>
                </a:solidFill>
              </a:rPr>
              <a:t>ndividuali nel mercato unico europeo e  nelle  transizioni </a:t>
            </a:r>
            <a:endParaRPr lang="it-IT" altLang="it-IT" sz="1800" dirty="0">
              <a:solidFill>
                <a:schemeClr val="accent1">
                  <a:lumMod val="75000"/>
                </a:schemeClr>
              </a:solidFill>
            </a:endParaRPr>
          </a:p>
        </p:txBody>
      </p:sp>
      <p:sp>
        <p:nvSpPr>
          <p:cNvPr id="5" name="AutoShape 7"/>
          <p:cNvSpPr>
            <a:spLocks noChangeArrowheads="1"/>
          </p:cNvSpPr>
          <p:nvPr/>
        </p:nvSpPr>
        <p:spPr bwMode="auto">
          <a:xfrm>
            <a:off x="6607495" y="2877859"/>
            <a:ext cx="460570" cy="779741"/>
          </a:xfrm>
          <a:prstGeom prst="downArrow">
            <a:avLst>
              <a:gd name="adj1" fmla="val 50000"/>
              <a:gd name="adj2" fmla="val 2500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it-IT" altLang="it-IT" sz="1800"/>
          </a:p>
        </p:txBody>
      </p:sp>
      <p:sp>
        <p:nvSpPr>
          <p:cNvPr id="7" name="Ovale 6"/>
          <p:cNvSpPr/>
          <p:nvPr/>
        </p:nvSpPr>
        <p:spPr>
          <a:xfrm>
            <a:off x="213654" y="3865506"/>
            <a:ext cx="4153087" cy="242820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2000" dirty="0" smtClean="0">
                <a:solidFill>
                  <a:srgbClr val="FF0000"/>
                </a:solidFill>
              </a:rPr>
              <a:t>Facilitare la </a:t>
            </a:r>
            <a:r>
              <a:rPr lang="it-IT" sz="2000" b="1" u="sng" dirty="0" smtClean="0">
                <a:solidFill>
                  <a:srgbClr val="FF0000"/>
                </a:solidFill>
              </a:rPr>
              <a:t>mobilità </a:t>
            </a:r>
            <a:r>
              <a:rPr lang="it-IT" sz="2000" dirty="0" smtClean="0">
                <a:solidFill>
                  <a:srgbClr val="FF0000"/>
                </a:solidFill>
              </a:rPr>
              <a:t>dei cittadini europei all’interno del mercato unico europeo </a:t>
            </a:r>
            <a:endParaRPr lang="it-IT" sz="2000" dirty="0">
              <a:solidFill>
                <a:srgbClr val="FF0000"/>
              </a:solidFill>
            </a:endParaRPr>
          </a:p>
        </p:txBody>
      </p:sp>
      <p:graphicFrame>
        <p:nvGraphicFramePr>
          <p:cNvPr id="8" name="Diagram 4"/>
          <p:cNvGraphicFramePr/>
          <p:nvPr>
            <p:extLst>
              <p:ext uri="{D42A27DB-BD31-4B8C-83A1-F6EECF244321}">
                <p14:modId xmlns:p14="http://schemas.microsoft.com/office/powerpoint/2010/main" val="2677386231"/>
              </p:ext>
            </p:extLst>
          </p:nvPr>
        </p:nvGraphicFramePr>
        <p:xfrm>
          <a:off x="4514335" y="3657600"/>
          <a:ext cx="4514335" cy="27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AutoShape 7"/>
          <p:cNvSpPr>
            <a:spLocks noChangeArrowheads="1"/>
          </p:cNvSpPr>
          <p:nvPr/>
        </p:nvSpPr>
        <p:spPr bwMode="auto">
          <a:xfrm>
            <a:off x="2115284" y="2940714"/>
            <a:ext cx="482162" cy="843436"/>
          </a:xfrm>
          <a:prstGeom prst="downArrow">
            <a:avLst>
              <a:gd name="adj1" fmla="val 50000"/>
              <a:gd name="adj2" fmla="val 2500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it-IT" altLang="it-IT" sz="1800"/>
          </a:p>
        </p:txBody>
      </p:sp>
    </p:spTree>
    <p:extLst>
      <p:ext uri="{BB962C8B-B14F-4D97-AF65-F5344CB8AC3E}">
        <p14:creationId xmlns:p14="http://schemas.microsoft.com/office/powerpoint/2010/main" val="3369642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ctrTitle"/>
          </p:nvPr>
        </p:nvSpPr>
        <p:spPr>
          <a:xfrm>
            <a:off x="214183" y="387178"/>
            <a:ext cx="8616780" cy="6021860"/>
          </a:xfrm>
        </p:spPr>
        <p:txBody>
          <a:bodyPr/>
          <a:lstStyle/>
          <a:p>
            <a:r>
              <a:rPr lang="it-IT" altLang="it-IT" sz="2800" b="1" dirty="0" smtClean="0">
                <a:solidFill>
                  <a:srgbClr val="FF0000"/>
                </a:solidFill>
                <a:latin typeface="Verdana" panose="020B0604030504040204" pitchFamily="34" charset="0"/>
              </a:rPr>
              <a:t/>
            </a:r>
            <a:br>
              <a:rPr lang="it-IT" altLang="it-IT" sz="2800" b="1" dirty="0" smtClean="0">
                <a:solidFill>
                  <a:srgbClr val="FF0000"/>
                </a:solidFill>
                <a:latin typeface="Verdana" panose="020B0604030504040204" pitchFamily="34" charset="0"/>
              </a:rPr>
            </a:br>
            <a:r>
              <a:rPr lang="it-IT" altLang="it-IT" sz="2800" b="1" dirty="0">
                <a:solidFill>
                  <a:schemeClr val="accent2"/>
                </a:solidFill>
                <a:latin typeface="Verdana" panose="020B0604030504040204" pitchFamily="34" charset="0"/>
              </a:rPr>
              <a:t/>
            </a:r>
            <a:br>
              <a:rPr lang="it-IT" altLang="it-IT" sz="2800" b="1" dirty="0">
                <a:solidFill>
                  <a:schemeClr val="accent2"/>
                </a:solidFill>
                <a:latin typeface="Verdana" panose="020B0604030504040204" pitchFamily="34" charset="0"/>
              </a:rPr>
            </a:br>
            <a:r>
              <a:rPr lang="it-IT" altLang="it-IT" sz="2800" b="1" dirty="0" smtClean="0">
                <a:solidFill>
                  <a:schemeClr val="accent2"/>
                </a:solidFill>
                <a:latin typeface="Verdana" panose="020B0604030504040204" pitchFamily="34" charset="0"/>
              </a:rPr>
              <a:t/>
            </a:r>
            <a:br>
              <a:rPr lang="it-IT" altLang="it-IT" sz="2800" b="1" dirty="0" smtClean="0">
                <a:solidFill>
                  <a:schemeClr val="accent2"/>
                </a:solidFill>
                <a:latin typeface="Verdana" panose="020B0604030504040204" pitchFamily="34" charset="0"/>
              </a:rPr>
            </a:br>
            <a:r>
              <a:rPr lang="it-IT" altLang="it-IT" sz="2800" b="1" dirty="0">
                <a:solidFill>
                  <a:schemeClr val="accent2"/>
                </a:solidFill>
                <a:latin typeface="Verdana" panose="020B0604030504040204" pitchFamily="34" charset="0"/>
              </a:rPr>
              <a:t/>
            </a:r>
            <a:br>
              <a:rPr lang="it-IT" altLang="it-IT" sz="2800" b="1" dirty="0">
                <a:solidFill>
                  <a:schemeClr val="accent2"/>
                </a:solidFill>
                <a:latin typeface="Verdana" panose="020B0604030504040204" pitchFamily="34" charset="0"/>
              </a:rPr>
            </a:br>
            <a:r>
              <a:rPr lang="it-IT" altLang="it-IT" sz="2800" b="1" dirty="0" smtClean="0">
                <a:solidFill>
                  <a:schemeClr val="accent2"/>
                </a:solidFill>
                <a:latin typeface="Verdana" panose="020B0604030504040204" pitchFamily="34" charset="0"/>
              </a:rPr>
              <a:t/>
            </a:r>
            <a:br>
              <a:rPr lang="it-IT" altLang="it-IT" sz="2800" b="1" dirty="0" smtClean="0">
                <a:solidFill>
                  <a:schemeClr val="accent2"/>
                </a:solidFill>
                <a:latin typeface="Verdana" panose="020B0604030504040204" pitchFamily="34" charset="0"/>
              </a:rPr>
            </a:br>
            <a:r>
              <a:rPr lang="it-IT" altLang="it-IT" sz="2800" b="1" dirty="0">
                <a:solidFill>
                  <a:schemeClr val="accent2"/>
                </a:solidFill>
                <a:latin typeface="Verdana" panose="020B0604030504040204" pitchFamily="34" charset="0"/>
              </a:rPr>
              <a:t/>
            </a:r>
            <a:br>
              <a:rPr lang="it-IT" altLang="it-IT" sz="2800" b="1" dirty="0">
                <a:solidFill>
                  <a:schemeClr val="accent2"/>
                </a:solidFill>
                <a:latin typeface="Verdana" panose="020B0604030504040204" pitchFamily="34" charset="0"/>
              </a:rPr>
            </a:br>
            <a:r>
              <a:rPr lang="it-IT" altLang="it-IT" sz="2800" b="1" dirty="0" smtClean="0">
                <a:solidFill>
                  <a:schemeClr val="accent2"/>
                </a:solidFill>
                <a:latin typeface="Verdana" panose="020B0604030504040204" pitchFamily="34" charset="0"/>
              </a:rPr>
              <a:t/>
            </a:r>
            <a:br>
              <a:rPr lang="it-IT" altLang="it-IT" sz="2800" b="1" dirty="0" smtClean="0">
                <a:solidFill>
                  <a:schemeClr val="accent2"/>
                </a:solidFill>
                <a:latin typeface="Verdana" panose="020B0604030504040204" pitchFamily="34" charset="0"/>
              </a:rPr>
            </a:br>
            <a:r>
              <a:rPr lang="it-IT" altLang="it-IT" sz="2800" b="1" dirty="0">
                <a:solidFill>
                  <a:schemeClr val="accent2"/>
                </a:solidFill>
                <a:latin typeface="Verdana" panose="020B0604030504040204" pitchFamily="34" charset="0"/>
              </a:rPr>
              <a:t/>
            </a:r>
            <a:br>
              <a:rPr lang="it-IT" altLang="it-IT" sz="2800" b="1" dirty="0">
                <a:solidFill>
                  <a:schemeClr val="accent2"/>
                </a:solidFill>
                <a:latin typeface="Verdana" panose="020B0604030504040204" pitchFamily="34" charset="0"/>
              </a:rPr>
            </a:br>
            <a:r>
              <a:rPr lang="it-IT" altLang="it-IT" sz="2800" b="1" dirty="0" smtClean="0">
                <a:solidFill>
                  <a:schemeClr val="accent2"/>
                </a:solidFill>
                <a:latin typeface="Verdana" panose="020B0604030504040204" pitchFamily="34" charset="0"/>
              </a:rPr>
              <a:t/>
            </a:r>
            <a:br>
              <a:rPr lang="it-IT" altLang="it-IT" sz="2800" b="1" dirty="0" smtClean="0">
                <a:solidFill>
                  <a:schemeClr val="accent2"/>
                </a:solidFill>
                <a:latin typeface="Verdana" panose="020B0604030504040204" pitchFamily="34" charset="0"/>
              </a:rPr>
            </a:br>
            <a:r>
              <a:rPr lang="it-IT" altLang="it-IT" sz="2400" b="1" dirty="0" smtClean="0">
                <a:solidFill>
                  <a:schemeClr val="accent1">
                    <a:lumMod val="50000"/>
                  </a:schemeClr>
                </a:solidFill>
                <a:latin typeface="+mn-lt"/>
                <a:ea typeface="Arial"/>
                <a:cs typeface="Arial" panose="020B0604020202020204" pitchFamily="34" charset="0"/>
                <a:sym typeface="Arial"/>
              </a:rPr>
              <a:t>Il </a:t>
            </a:r>
            <a:r>
              <a:rPr lang="it-IT" altLang="it-IT" sz="2400" b="1" dirty="0">
                <a:solidFill>
                  <a:schemeClr val="accent1">
                    <a:lumMod val="50000"/>
                  </a:schemeClr>
                </a:solidFill>
                <a:latin typeface="+mn-lt"/>
                <a:ea typeface="Arial"/>
                <a:cs typeface="Arial" panose="020B0604020202020204" pitchFamily="34" charset="0"/>
                <a:sym typeface="Arial"/>
              </a:rPr>
              <a:t>Portafoglio </a:t>
            </a:r>
            <a:r>
              <a:rPr lang="it-IT" altLang="it-IT" sz="2400" b="1" dirty="0" smtClean="0">
                <a:solidFill>
                  <a:schemeClr val="accent1">
                    <a:lumMod val="50000"/>
                  </a:schemeClr>
                </a:solidFill>
                <a:latin typeface="+mn-lt"/>
                <a:ea typeface="Arial"/>
                <a:cs typeface="Arial" panose="020B0604020202020204" pitchFamily="34" charset="0"/>
                <a:sym typeface="Arial"/>
              </a:rPr>
              <a:t>nasceva </a:t>
            </a:r>
            <a:r>
              <a:rPr lang="it-IT" altLang="it-IT" sz="2400" b="1" dirty="0">
                <a:solidFill>
                  <a:schemeClr val="accent1">
                    <a:lumMod val="50000"/>
                  </a:schemeClr>
                </a:solidFill>
                <a:latin typeface="+mn-lt"/>
                <a:ea typeface="Arial"/>
                <a:cs typeface="Arial" panose="020B0604020202020204" pitchFamily="34" charset="0"/>
                <a:sym typeface="Arial"/>
              </a:rPr>
              <a:t>con </a:t>
            </a:r>
            <a:r>
              <a:rPr lang="it-IT" altLang="it-IT" sz="2400" b="1" dirty="0" smtClean="0">
                <a:solidFill>
                  <a:schemeClr val="accent1">
                    <a:lumMod val="50000"/>
                  </a:schemeClr>
                </a:solidFill>
                <a:latin typeface="+mn-lt"/>
                <a:ea typeface="Arial"/>
                <a:cs typeface="Arial" panose="020B0604020202020204" pitchFamily="34" charset="0"/>
                <a:sym typeface="Arial"/>
              </a:rPr>
              <a:t>5 dispositivi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(Curriculum Vitae, Passaporto Lingue, Mobilità, Supplemento al Diploma, Supplemento al Certificato)</a:t>
            </a:r>
            <a:r>
              <a:rPr lang="it-IT" altLang="it-IT" sz="2000" b="1" dirty="0" smtClean="0">
                <a:solidFill>
                  <a:schemeClr val="accent1">
                    <a:lumMod val="50000"/>
                  </a:schemeClr>
                </a:solidFill>
                <a:latin typeface="+mn-lt"/>
                <a:ea typeface="Arial"/>
                <a:cs typeface="Arial" panose="020B0604020202020204" pitchFamily="34" charset="0"/>
                <a:sym typeface="Arial"/>
              </a:rPr>
              <a:t/>
            </a:r>
            <a:br>
              <a:rPr lang="it-IT" altLang="it-IT" sz="2000" b="1" dirty="0" smtClean="0">
                <a:solidFill>
                  <a:schemeClr val="accent1">
                    <a:lumMod val="50000"/>
                  </a:schemeClr>
                </a:solidFill>
                <a:latin typeface="+mn-lt"/>
                <a:ea typeface="Arial"/>
                <a:cs typeface="Arial" panose="020B0604020202020204" pitchFamily="34" charset="0"/>
                <a:sym typeface="Arial"/>
              </a:rPr>
            </a:br>
            <a:r>
              <a:rPr lang="it-IT" altLang="it-IT" sz="2000" b="1" dirty="0" smtClean="0">
                <a:solidFill>
                  <a:schemeClr val="accent1">
                    <a:lumMod val="50000"/>
                  </a:schemeClr>
                </a:solidFill>
                <a:latin typeface="+mn-lt"/>
                <a:ea typeface="Arial"/>
                <a:cs typeface="Arial" panose="020B0604020202020204" pitchFamily="34" charset="0"/>
                <a:sym typeface="Arial"/>
              </a:rPr>
              <a:t/>
            </a:r>
            <a:br>
              <a:rPr lang="it-IT" altLang="it-IT" sz="2000" b="1" dirty="0" smtClean="0">
                <a:solidFill>
                  <a:schemeClr val="accent1">
                    <a:lumMod val="50000"/>
                  </a:schemeClr>
                </a:solidFill>
                <a:latin typeface="+mn-lt"/>
                <a:ea typeface="Arial"/>
                <a:cs typeface="Arial" panose="020B0604020202020204" pitchFamily="34" charset="0"/>
                <a:sym typeface="Arial"/>
              </a:rPr>
            </a:br>
            <a:r>
              <a:rPr lang="it-IT" altLang="it-IT" sz="1800" b="1" dirty="0" smtClean="0">
                <a:solidFill>
                  <a:srgbClr val="FF0000"/>
                </a:solidFill>
                <a:latin typeface="+mn-lt"/>
                <a:ea typeface="Arial"/>
                <a:cs typeface="Arial" panose="020B0604020202020204" pitchFamily="34" charset="0"/>
                <a:sym typeface="Arial"/>
              </a:rPr>
              <a:t>nessun cambiamento, restyling attuali formati!</a:t>
            </a:r>
            <a:r>
              <a:rPr lang="it-IT" altLang="it-IT" sz="2400" b="1" dirty="0">
                <a:solidFill>
                  <a:schemeClr val="accent1">
                    <a:lumMod val="50000"/>
                  </a:schemeClr>
                </a:solidFill>
                <a:latin typeface="+mn-lt"/>
                <a:ea typeface="Arial"/>
                <a:cs typeface="Arial" panose="020B0604020202020204" pitchFamily="34" charset="0"/>
                <a:sym typeface="Arial"/>
              </a:rPr>
              <a:t/>
            </a:r>
            <a:br>
              <a:rPr lang="it-IT" altLang="it-IT" sz="2400" b="1" dirty="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Documenti definiti </a:t>
            </a:r>
            <a:r>
              <a:rPr lang="it-IT" altLang="it-IT" sz="2400" b="1" dirty="0">
                <a:solidFill>
                  <a:schemeClr val="accent1">
                    <a:lumMod val="50000"/>
                  </a:schemeClr>
                </a:solidFill>
                <a:latin typeface="+mn-lt"/>
                <a:ea typeface="Arial"/>
                <a:cs typeface="Arial" panose="020B0604020202020204" pitchFamily="34" charset="0"/>
                <a:sym typeface="Arial"/>
              </a:rPr>
              <a:t>a livello europeo e disponibili in formato </a:t>
            </a:r>
            <a:r>
              <a:rPr lang="it-IT" altLang="it-IT" sz="2400" b="1" dirty="0" smtClean="0">
                <a:solidFill>
                  <a:schemeClr val="accent1">
                    <a:lumMod val="50000"/>
                  </a:schemeClr>
                </a:solidFill>
                <a:latin typeface="+mn-lt"/>
                <a:ea typeface="Arial"/>
                <a:cs typeface="Arial" panose="020B0604020202020204" pitchFamily="34" charset="0"/>
                <a:sym typeface="Arial"/>
              </a:rPr>
              <a:t>cartaceo ed elettronico</a:t>
            </a:r>
            <a:r>
              <a:rPr lang="it-IT" altLang="it-IT" sz="2400" b="1" dirty="0">
                <a:solidFill>
                  <a:schemeClr val="accent1">
                    <a:lumMod val="50000"/>
                  </a:schemeClr>
                </a:solidFill>
                <a:latin typeface="+mn-lt"/>
                <a:ea typeface="Arial"/>
                <a:cs typeface="Arial" panose="020B0604020202020204" pitchFamily="34" charset="0"/>
                <a:sym typeface="Arial"/>
              </a:rPr>
              <a:t/>
            </a:r>
            <a:br>
              <a:rPr lang="it-IT" altLang="it-IT" sz="2400" b="1" dirty="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t>
            </a:r>
            <a:r>
              <a:rPr lang="it-IT" altLang="it-IT" sz="1800" b="1" dirty="0" smtClean="0">
                <a:solidFill>
                  <a:srgbClr val="FF0000"/>
                </a:solidFill>
                <a:latin typeface="+mn-lt"/>
                <a:ea typeface="Arial"/>
                <a:cs typeface="Arial" panose="020B0604020202020204" pitchFamily="34" charset="0"/>
                <a:sym typeface="Arial"/>
              </a:rPr>
              <a:t>documenti esclusivamente in formato digitale!</a:t>
            </a:r>
            <a:r>
              <a:rPr lang="it-IT" altLang="it-IT" sz="2400" b="1" dirty="0" smtClean="0">
                <a:solidFill>
                  <a:schemeClr val="accent1">
                    <a:lumMod val="50000"/>
                  </a:schemeClr>
                </a:solidFill>
                <a:latin typeface="+mn-lt"/>
                <a:ea typeface="Arial"/>
                <a:cs typeface="Arial" panose="020B0604020202020204" pitchFamily="34" charset="0"/>
                <a:sym typeface="Arial"/>
              </a:rPr>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Approccio fondato </a:t>
            </a:r>
            <a:r>
              <a:rPr lang="it-IT" altLang="it-IT" sz="2400" b="1" dirty="0">
                <a:solidFill>
                  <a:schemeClr val="accent1">
                    <a:lumMod val="50000"/>
                  </a:schemeClr>
                </a:solidFill>
                <a:latin typeface="+mn-lt"/>
                <a:ea typeface="Arial"/>
                <a:cs typeface="Arial" panose="020B0604020202020204" pitchFamily="34" charset="0"/>
                <a:sym typeface="Arial"/>
              </a:rPr>
              <a:t>sulle competenze in un’ottica di </a:t>
            </a:r>
            <a:r>
              <a:rPr lang="it-IT" altLang="it-IT" sz="2400" b="1" dirty="0" smtClean="0">
                <a:solidFill>
                  <a:schemeClr val="accent1">
                    <a:lumMod val="50000"/>
                  </a:schemeClr>
                </a:solidFill>
                <a:latin typeface="+mn-lt"/>
                <a:ea typeface="Arial"/>
                <a:cs typeface="Arial" panose="020B0604020202020204" pitchFamily="34" charset="0"/>
                <a:sym typeface="Arial"/>
              </a:rPr>
              <a:t>apprendimento permanente</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r>
            <a:br>
              <a:rPr lang="it-IT" altLang="it-IT" sz="2400" b="1" dirty="0" smtClean="0">
                <a:solidFill>
                  <a:schemeClr val="accent1">
                    <a:lumMod val="50000"/>
                  </a:schemeClr>
                </a:solidFill>
                <a:latin typeface="+mn-lt"/>
                <a:ea typeface="Arial"/>
                <a:cs typeface="Arial" panose="020B0604020202020204" pitchFamily="34" charset="0"/>
                <a:sym typeface="Arial"/>
              </a:rPr>
            </a:br>
            <a:r>
              <a:rPr lang="it-IT" altLang="it-IT" sz="2400" b="1" dirty="0" smtClean="0">
                <a:solidFill>
                  <a:schemeClr val="accent1">
                    <a:lumMod val="50000"/>
                  </a:schemeClr>
                </a:solidFill>
                <a:latin typeface="+mn-lt"/>
                <a:ea typeface="Arial"/>
                <a:cs typeface="Arial" panose="020B0604020202020204" pitchFamily="34" charset="0"/>
                <a:sym typeface="Arial"/>
              </a:rPr>
              <a:t>             </a:t>
            </a:r>
            <a:r>
              <a:rPr lang="it-IT" altLang="it-IT" sz="2000" b="1" dirty="0" smtClean="0">
                <a:solidFill>
                  <a:srgbClr val="FF0000"/>
                </a:solidFill>
                <a:latin typeface="+mn-lt"/>
                <a:ea typeface="Arial"/>
                <a:cs typeface="Arial" panose="020B0604020202020204" pitchFamily="34" charset="0"/>
                <a:sym typeface="Arial"/>
              </a:rPr>
              <a:t>potenziamento dell’approccio fondato su Learning </a:t>
            </a:r>
            <a:r>
              <a:rPr lang="it-IT" altLang="it-IT" sz="2000" b="1" dirty="0" err="1" smtClean="0">
                <a:solidFill>
                  <a:srgbClr val="FF0000"/>
                </a:solidFill>
                <a:latin typeface="+mn-lt"/>
                <a:ea typeface="Arial"/>
                <a:cs typeface="Arial" panose="020B0604020202020204" pitchFamily="34" charset="0"/>
                <a:sym typeface="Arial"/>
              </a:rPr>
              <a:t>outcomes</a:t>
            </a:r>
            <a:r>
              <a:rPr lang="it-IT" altLang="it-IT" sz="2000" b="1" dirty="0" smtClean="0">
                <a:solidFill>
                  <a:srgbClr val="FF0000"/>
                </a:solidFill>
                <a:latin typeface="+mn-lt"/>
                <a:ea typeface="Arial"/>
                <a:cs typeface="Arial" panose="020B0604020202020204" pitchFamily="34" charset="0"/>
                <a:sym typeface="Arial"/>
              </a:rPr>
              <a:t> collegamento con iniziative correlate (EQF, ESCO)</a:t>
            </a:r>
            <a:r>
              <a:rPr lang="it-IT" altLang="it-IT" sz="2400" b="1" dirty="0">
                <a:solidFill>
                  <a:schemeClr val="accent2"/>
                </a:solidFill>
                <a:latin typeface="Verdana" panose="020B0604030504040204" pitchFamily="34" charset="0"/>
              </a:rPr>
              <a:t/>
            </a:r>
            <a:br>
              <a:rPr lang="it-IT" altLang="it-IT" sz="2400" b="1" dirty="0">
                <a:solidFill>
                  <a:schemeClr val="accent2"/>
                </a:solidFill>
                <a:latin typeface="Verdana" panose="020B0604030504040204" pitchFamily="34" charset="0"/>
              </a:rPr>
            </a:br>
            <a:endParaRPr lang="it-IT" sz="2400" dirty="0"/>
          </a:p>
        </p:txBody>
      </p:sp>
      <p:sp>
        <p:nvSpPr>
          <p:cNvPr id="3" name="Freccia in giù 2">
            <a:extLst>
              <a:ext uri="{FF2B5EF4-FFF2-40B4-BE49-F238E27FC236}">
                <a16:creationId xmlns:a16="http://schemas.microsoft.com/office/drawing/2014/main" xmlns="" id="{34A7DD5F-9C28-4564-8EF4-BB089D72D16C}"/>
              </a:ext>
            </a:extLst>
          </p:cNvPr>
          <p:cNvSpPr/>
          <p:nvPr/>
        </p:nvSpPr>
        <p:spPr>
          <a:xfrm rot="16200000">
            <a:off x="1098120" y="1670501"/>
            <a:ext cx="469900" cy="548460"/>
          </a:xfrm>
          <a:prstGeom prst="downArrow">
            <a:avLst>
              <a:gd name="adj1" fmla="val 41757"/>
              <a:gd name="adj2" fmla="val 50000"/>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4" name="Freccia in giù 3">
            <a:extLst>
              <a:ext uri="{FF2B5EF4-FFF2-40B4-BE49-F238E27FC236}">
                <a16:creationId xmlns:a16="http://schemas.microsoft.com/office/drawing/2014/main" xmlns="" id="{34A7DD5F-9C28-4564-8EF4-BB089D72D16C}"/>
              </a:ext>
            </a:extLst>
          </p:cNvPr>
          <p:cNvSpPr/>
          <p:nvPr/>
        </p:nvSpPr>
        <p:spPr>
          <a:xfrm rot="16200000">
            <a:off x="1098121" y="3307127"/>
            <a:ext cx="469900" cy="548460"/>
          </a:xfrm>
          <a:prstGeom prst="downArrow">
            <a:avLst>
              <a:gd name="adj1" fmla="val 41757"/>
              <a:gd name="adj2" fmla="val 50000"/>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Freccia in giù 4">
            <a:extLst>
              <a:ext uri="{FF2B5EF4-FFF2-40B4-BE49-F238E27FC236}">
                <a16:creationId xmlns:a16="http://schemas.microsoft.com/office/drawing/2014/main" xmlns="" id="{34A7DD5F-9C28-4564-8EF4-BB089D72D16C}"/>
              </a:ext>
            </a:extLst>
          </p:cNvPr>
          <p:cNvSpPr/>
          <p:nvPr/>
        </p:nvSpPr>
        <p:spPr>
          <a:xfrm rot="16200000">
            <a:off x="1013361" y="5174413"/>
            <a:ext cx="469900" cy="548460"/>
          </a:xfrm>
          <a:prstGeom prst="downArrow">
            <a:avLst>
              <a:gd name="adj1" fmla="val 41757"/>
              <a:gd name="adj2" fmla="val 50000"/>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extLst>
      <p:ext uri="{BB962C8B-B14F-4D97-AF65-F5344CB8AC3E}">
        <p14:creationId xmlns:p14="http://schemas.microsoft.com/office/powerpoint/2010/main" val="491839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Elaborazione alternativa 36">
            <a:extLst>
              <a:ext uri="{FF2B5EF4-FFF2-40B4-BE49-F238E27FC236}">
                <a16:creationId xmlns:a16="http://schemas.microsoft.com/office/drawing/2014/main" xmlns="" id="{89E3CCEA-6F53-4A36-8AFA-5FB4DE08FE72}"/>
              </a:ext>
            </a:extLst>
          </p:cNvPr>
          <p:cNvSpPr/>
          <p:nvPr/>
        </p:nvSpPr>
        <p:spPr>
          <a:xfrm>
            <a:off x="4975227" y="4845054"/>
            <a:ext cx="2851151" cy="708025"/>
          </a:xfrm>
          <a:prstGeom prst="flowChartAlternateProcess">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7" name="Elaborazione alternativa 26">
            <a:extLst>
              <a:ext uri="{FF2B5EF4-FFF2-40B4-BE49-F238E27FC236}">
                <a16:creationId xmlns:a16="http://schemas.microsoft.com/office/drawing/2014/main" xmlns="" id="{6B55CAB6-494F-4AAE-9EDC-BCF522F249DC}"/>
              </a:ext>
            </a:extLst>
          </p:cNvPr>
          <p:cNvSpPr/>
          <p:nvPr/>
        </p:nvSpPr>
        <p:spPr>
          <a:xfrm>
            <a:off x="1201738" y="4840289"/>
            <a:ext cx="2849563" cy="709612"/>
          </a:xfrm>
          <a:prstGeom prst="flowChartAlternateProcess">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6" name="Esplosione 1 25">
            <a:extLst>
              <a:ext uri="{FF2B5EF4-FFF2-40B4-BE49-F238E27FC236}">
                <a16:creationId xmlns:a16="http://schemas.microsoft.com/office/drawing/2014/main" xmlns="" id="{9D36BCC5-B3EB-4730-830C-465A26BFC7F0}"/>
              </a:ext>
            </a:extLst>
          </p:cNvPr>
          <p:cNvSpPr/>
          <p:nvPr/>
        </p:nvSpPr>
        <p:spPr>
          <a:xfrm>
            <a:off x="2324100" y="3290888"/>
            <a:ext cx="4919663" cy="1549400"/>
          </a:xfrm>
          <a:prstGeom prst="irregularSeal1">
            <a:avLst/>
          </a:prstGeom>
          <a:solidFill>
            <a:srgbClr val="FFC000"/>
          </a:solidFill>
          <a:ln w="38100">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0" name="Terminatore 19">
            <a:extLst>
              <a:ext uri="{FF2B5EF4-FFF2-40B4-BE49-F238E27FC236}">
                <a16:creationId xmlns:a16="http://schemas.microsoft.com/office/drawing/2014/main" xmlns="" id="{8C2F3858-0D28-4584-99E9-A198170ACD73}"/>
              </a:ext>
            </a:extLst>
          </p:cNvPr>
          <p:cNvSpPr/>
          <p:nvPr/>
        </p:nvSpPr>
        <p:spPr>
          <a:xfrm>
            <a:off x="631331" y="2097743"/>
            <a:ext cx="2339975" cy="582613"/>
          </a:xfrm>
          <a:prstGeom prst="flowChartTerminator">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9" name="Nuvola 18">
            <a:extLst>
              <a:ext uri="{FF2B5EF4-FFF2-40B4-BE49-F238E27FC236}">
                <a16:creationId xmlns:a16="http://schemas.microsoft.com/office/drawing/2014/main" xmlns="" id="{25C5231D-A908-4197-B05F-F5066943DF52}"/>
              </a:ext>
            </a:extLst>
          </p:cNvPr>
          <p:cNvSpPr/>
          <p:nvPr/>
        </p:nvSpPr>
        <p:spPr>
          <a:xfrm>
            <a:off x="5801327" y="1625996"/>
            <a:ext cx="2733675" cy="1377951"/>
          </a:xfrm>
          <a:prstGeom prst="cloud">
            <a:avLst/>
          </a:prstGeom>
          <a:solidFill>
            <a:srgbClr val="00678C"/>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5856" name="Rectangle 2">
            <a:extLst>
              <a:ext uri="{FF2B5EF4-FFF2-40B4-BE49-F238E27FC236}">
                <a16:creationId xmlns:a16="http://schemas.microsoft.com/office/drawing/2014/main" xmlns="" id="{50A1DB95-E72D-477A-B669-06B188A59AEE}"/>
              </a:ext>
            </a:extLst>
          </p:cNvPr>
          <p:cNvSpPr>
            <a:spLocks noChangeArrowheads="1"/>
          </p:cNvSpPr>
          <p:nvPr/>
        </p:nvSpPr>
        <p:spPr bwMode="auto">
          <a:xfrm>
            <a:off x="88900" y="2846388"/>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endParaRPr lang="it-IT" altLang="it-IT"/>
          </a:p>
        </p:txBody>
      </p:sp>
      <p:sp>
        <p:nvSpPr>
          <p:cNvPr id="35857" name="Rectangle 3">
            <a:extLst>
              <a:ext uri="{FF2B5EF4-FFF2-40B4-BE49-F238E27FC236}">
                <a16:creationId xmlns:a16="http://schemas.microsoft.com/office/drawing/2014/main" xmlns="" id="{3879F37D-B76C-41CB-AE10-C87767CDD07B}"/>
              </a:ext>
            </a:extLst>
          </p:cNvPr>
          <p:cNvSpPr>
            <a:spLocks noChangeArrowheads="1"/>
          </p:cNvSpPr>
          <p:nvPr/>
        </p:nvSpPr>
        <p:spPr bwMode="auto">
          <a:xfrm>
            <a:off x="88900" y="2846388"/>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endParaRPr lang="it-IT" altLang="it-IT"/>
          </a:p>
        </p:txBody>
      </p:sp>
      <p:sp>
        <p:nvSpPr>
          <p:cNvPr id="35858" name="Rectangle 4">
            <a:extLst>
              <a:ext uri="{FF2B5EF4-FFF2-40B4-BE49-F238E27FC236}">
                <a16:creationId xmlns:a16="http://schemas.microsoft.com/office/drawing/2014/main" xmlns="" id="{FCFFCF69-5B5C-4B43-8164-01DBB377C773}"/>
              </a:ext>
            </a:extLst>
          </p:cNvPr>
          <p:cNvSpPr>
            <a:spLocks noChangeArrowheads="1"/>
          </p:cNvSpPr>
          <p:nvPr/>
        </p:nvSpPr>
        <p:spPr bwMode="auto">
          <a:xfrm>
            <a:off x="103188" y="2811463"/>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endParaRPr lang="it-IT" altLang="it-IT"/>
          </a:p>
        </p:txBody>
      </p:sp>
      <p:sp>
        <p:nvSpPr>
          <p:cNvPr id="35859" name="Rectangle 5">
            <a:extLst>
              <a:ext uri="{FF2B5EF4-FFF2-40B4-BE49-F238E27FC236}">
                <a16:creationId xmlns:a16="http://schemas.microsoft.com/office/drawing/2014/main" xmlns="" id="{FC62A397-5AC2-40A4-B33D-C282164200CF}"/>
              </a:ext>
            </a:extLst>
          </p:cNvPr>
          <p:cNvSpPr>
            <a:spLocks noChangeArrowheads="1"/>
          </p:cNvSpPr>
          <p:nvPr/>
        </p:nvSpPr>
        <p:spPr bwMode="auto">
          <a:xfrm>
            <a:off x="103188" y="2811463"/>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endParaRPr lang="it-IT" altLang="it-IT"/>
          </a:p>
        </p:txBody>
      </p:sp>
      <p:pic>
        <p:nvPicPr>
          <p:cNvPr id="35860" name="Picture 4" descr="europass_small">
            <a:extLst>
              <a:ext uri="{FF2B5EF4-FFF2-40B4-BE49-F238E27FC236}">
                <a16:creationId xmlns:a16="http://schemas.microsoft.com/office/drawing/2014/main" xmlns="" id="{4703C843-C363-46E7-839F-498B22DC26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1613" y="6005513"/>
            <a:ext cx="1296987"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861" name="Picture 10">
            <a:extLst>
              <a:ext uri="{FF2B5EF4-FFF2-40B4-BE49-F238E27FC236}">
                <a16:creationId xmlns:a16="http://schemas.microsoft.com/office/drawing/2014/main" xmlns="" id="{A50A19FA-6AC4-4EE4-8128-2F8D96D607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450" y="6235700"/>
            <a:ext cx="12922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2" name="Immagine 11">
            <a:extLst>
              <a:ext uri="{FF2B5EF4-FFF2-40B4-BE49-F238E27FC236}">
                <a16:creationId xmlns:a16="http://schemas.microsoft.com/office/drawing/2014/main" xmlns="" id="{1362171D-DC4C-497C-A5F6-0DA7180C4E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3725" y="5978525"/>
            <a:ext cx="2103438"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63" name="CasellaDiTesto 4">
            <a:extLst>
              <a:ext uri="{FF2B5EF4-FFF2-40B4-BE49-F238E27FC236}">
                <a16:creationId xmlns:a16="http://schemas.microsoft.com/office/drawing/2014/main" xmlns="" id="{CCFB837C-B09E-4498-BD20-3BB293848167}"/>
              </a:ext>
            </a:extLst>
          </p:cNvPr>
          <p:cNvSpPr txBox="1">
            <a:spLocks noChangeArrowheads="1"/>
          </p:cNvSpPr>
          <p:nvPr/>
        </p:nvSpPr>
        <p:spPr bwMode="auto">
          <a:xfrm>
            <a:off x="5988050" y="1970088"/>
            <a:ext cx="2330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it-IT" altLang="it-IT" sz="1600">
                <a:latin typeface="Tahoma" panose="020B0604030504040204" pitchFamily="34" charset="0"/>
                <a:cs typeface="Tahoma" panose="020B0604030504040204" pitchFamily="34" charset="0"/>
              </a:rPr>
              <a:t>  </a:t>
            </a:r>
            <a:r>
              <a:rPr lang="it-IT" altLang="it-IT" sz="1600" b="1">
                <a:solidFill>
                  <a:srgbClr val="FFCC00"/>
                </a:solidFill>
                <a:latin typeface="Tahoma" panose="020B0604030504040204" pitchFamily="34" charset="0"/>
                <a:cs typeface="Tahoma" panose="020B0604030504040204" pitchFamily="34" charset="0"/>
              </a:rPr>
              <a:t>Cittadino/individuo (learner Job seeker)       </a:t>
            </a:r>
          </a:p>
        </p:txBody>
      </p:sp>
      <p:sp>
        <p:nvSpPr>
          <p:cNvPr id="35864" name="CasellaDiTesto 7">
            <a:extLst>
              <a:ext uri="{FF2B5EF4-FFF2-40B4-BE49-F238E27FC236}">
                <a16:creationId xmlns:a16="http://schemas.microsoft.com/office/drawing/2014/main" xmlns="" id="{6C51D86E-9622-4FC3-840E-74F1301022AE}"/>
              </a:ext>
            </a:extLst>
          </p:cNvPr>
          <p:cNvSpPr txBox="1">
            <a:spLocks noChangeArrowheads="1"/>
          </p:cNvSpPr>
          <p:nvPr/>
        </p:nvSpPr>
        <p:spPr bwMode="auto">
          <a:xfrm>
            <a:off x="631331" y="2148577"/>
            <a:ext cx="2360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r>
              <a:rPr lang="it-IT" altLang="it-IT" sz="2000" b="1" dirty="0">
                <a:solidFill>
                  <a:srgbClr val="FFC000"/>
                </a:solidFill>
                <a:latin typeface="Tahoma" panose="020B0604030504040204" pitchFamily="34" charset="0"/>
                <a:cs typeface="Tahoma" panose="020B0604030504040204" pitchFamily="34" charset="0"/>
              </a:rPr>
              <a:t>Servizi nazionali</a:t>
            </a:r>
          </a:p>
        </p:txBody>
      </p:sp>
      <p:sp>
        <p:nvSpPr>
          <p:cNvPr id="35865" name="CasellaDiTesto 8">
            <a:extLst>
              <a:ext uri="{FF2B5EF4-FFF2-40B4-BE49-F238E27FC236}">
                <a16:creationId xmlns:a16="http://schemas.microsoft.com/office/drawing/2014/main" xmlns="" id="{F3978521-1954-49E1-94B8-CEF21904D19B}"/>
              </a:ext>
            </a:extLst>
          </p:cNvPr>
          <p:cNvSpPr txBox="1">
            <a:spLocks noChangeArrowheads="1"/>
          </p:cNvSpPr>
          <p:nvPr/>
        </p:nvSpPr>
        <p:spPr bwMode="auto">
          <a:xfrm>
            <a:off x="2384425" y="3810000"/>
            <a:ext cx="4768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r>
              <a:rPr lang="it-IT" altLang="it-IT">
                <a:solidFill>
                  <a:srgbClr val="004B66"/>
                </a:solidFill>
                <a:latin typeface="Tahoma" panose="020B0604030504040204" pitchFamily="34" charset="0"/>
                <a:cs typeface="Tahoma" panose="020B0604030504040204" pitchFamily="34" charset="0"/>
              </a:rPr>
              <a:t>Europass on line</a:t>
            </a:r>
          </a:p>
        </p:txBody>
      </p:sp>
      <p:sp>
        <p:nvSpPr>
          <p:cNvPr id="2" name="CasellaDiTesto 9">
            <a:extLst>
              <a:ext uri="{FF2B5EF4-FFF2-40B4-BE49-F238E27FC236}">
                <a16:creationId xmlns:a16="http://schemas.microsoft.com/office/drawing/2014/main" xmlns="" id="{113EC221-8492-45B7-B553-E882368BCABE}"/>
              </a:ext>
            </a:extLst>
          </p:cNvPr>
          <p:cNvSpPr txBox="1">
            <a:spLocks noChangeArrowheads="1"/>
          </p:cNvSpPr>
          <p:nvPr/>
        </p:nvSpPr>
        <p:spPr bwMode="auto">
          <a:xfrm>
            <a:off x="1054103" y="4816476"/>
            <a:ext cx="2855913" cy="70788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defRPr/>
            </a:pPr>
            <a:r>
              <a:rPr lang="it-IT" altLang="it-IT" sz="2000" b="1" dirty="0">
                <a:solidFill>
                  <a:srgbClr val="FFC000"/>
                </a:solidFill>
                <a:latin typeface="Tahoma" panose="020B0604030504040204" pitchFamily="34" charset="0"/>
                <a:cs typeface="Tahoma" panose="020B0604030504040204" pitchFamily="34" charset="0"/>
              </a:rPr>
              <a:t>Strumenti </a:t>
            </a:r>
          </a:p>
          <a:p>
            <a:pPr algn="ctr">
              <a:defRPr/>
            </a:pPr>
            <a:r>
              <a:rPr lang="it-IT" altLang="it-IT" sz="2000" b="1" dirty="0">
                <a:solidFill>
                  <a:srgbClr val="FFC000"/>
                </a:solidFill>
                <a:latin typeface="Tahoma" panose="020B0604030504040204" pitchFamily="34" charset="0"/>
                <a:cs typeface="Tahoma" panose="020B0604030504040204" pitchFamily="34" charset="0"/>
              </a:rPr>
              <a:t>web-</a:t>
            </a:r>
            <a:r>
              <a:rPr lang="it-IT" altLang="it-IT" sz="2000" b="1" dirty="0" err="1">
                <a:solidFill>
                  <a:srgbClr val="FFC000"/>
                </a:solidFill>
                <a:latin typeface="Tahoma" panose="020B0604030504040204" pitchFamily="34" charset="0"/>
                <a:cs typeface="Tahoma" panose="020B0604030504040204" pitchFamily="34" charset="0"/>
              </a:rPr>
              <a:t>based</a:t>
            </a:r>
            <a:endParaRPr lang="it-IT" altLang="it-IT" sz="2000" b="1" dirty="0">
              <a:solidFill>
                <a:srgbClr val="FFC000"/>
              </a:solidFill>
              <a:latin typeface="Tahoma" panose="020B0604030504040204" pitchFamily="34" charset="0"/>
              <a:cs typeface="Tahoma" panose="020B0604030504040204" pitchFamily="34" charset="0"/>
            </a:endParaRPr>
          </a:p>
        </p:txBody>
      </p:sp>
      <p:sp>
        <p:nvSpPr>
          <p:cNvPr id="3" name="CasellaDiTesto 10">
            <a:extLst>
              <a:ext uri="{FF2B5EF4-FFF2-40B4-BE49-F238E27FC236}">
                <a16:creationId xmlns:a16="http://schemas.microsoft.com/office/drawing/2014/main" xmlns="" id="{C46F214C-2A95-443D-9FB2-F1CEA2EA506F}"/>
              </a:ext>
            </a:extLst>
          </p:cNvPr>
          <p:cNvSpPr txBox="1">
            <a:spLocks noChangeArrowheads="1"/>
          </p:cNvSpPr>
          <p:nvPr/>
        </p:nvSpPr>
        <p:spPr bwMode="auto">
          <a:xfrm>
            <a:off x="4906963" y="4959351"/>
            <a:ext cx="2882900"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defRPr/>
            </a:pPr>
            <a:r>
              <a:rPr lang="it-IT" altLang="it-IT" sz="2000" b="1" dirty="0">
                <a:solidFill>
                  <a:srgbClr val="FFC000"/>
                </a:solidFill>
                <a:latin typeface="Tahoma" panose="020B0604030504040204" pitchFamily="34" charset="0"/>
                <a:cs typeface="Tahoma" panose="020B0604030504040204" pitchFamily="34" charset="0"/>
              </a:rPr>
              <a:t>Informazioni</a:t>
            </a:r>
          </a:p>
        </p:txBody>
      </p:sp>
      <p:sp>
        <p:nvSpPr>
          <p:cNvPr id="14" name="Freccia a destra 13">
            <a:extLst>
              <a:ext uri="{FF2B5EF4-FFF2-40B4-BE49-F238E27FC236}">
                <a16:creationId xmlns:a16="http://schemas.microsoft.com/office/drawing/2014/main" xmlns="" id="{AFDE8AF0-A5B6-4A79-AC80-ADEB7BC1167B}"/>
              </a:ext>
            </a:extLst>
          </p:cNvPr>
          <p:cNvSpPr/>
          <p:nvPr/>
        </p:nvSpPr>
        <p:spPr>
          <a:xfrm rot="10800000">
            <a:off x="3092450" y="2224088"/>
            <a:ext cx="885825" cy="549275"/>
          </a:xfrm>
          <a:prstGeom prst="rightArrow">
            <a:avLst>
              <a:gd name="adj1" fmla="val 50000"/>
              <a:gd name="adj2" fmla="val 66074"/>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5" name="Freccia angolare in su 24">
            <a:extLst>
              <a:ext uri="{FF2B5EF4-FFF2-40B4-BE49-F238E27FC236}">
                <a16:creationId xmlns:a16="http://schemas.microsoft.com/office/drawing/2014/main" xmlns="" id="{B22C1E33-F5DF-448C-AB3E-5347DC62A2C9}"/>
              </a:ext>
            </a:extLst>
          </p:cNvPr>
          <p:cNvSpPr/>
          <p:nvPr/>
        </p:nvSpPr>
        <p:spPr>
          <a:xfrm rot="5400000">
            <a:off x="1023144" y="3005931"/>
            <a:ext cx="1200150" cy="998538"/>
          </a:xfrm>
          <a:prstGeom prst="bentUpArrow">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8" name="Freccia in giù 27">
            <a:extLst>
              <a:ext uri="{FF2B5EF4-FFF2-40B4-BE49-F238E27FC236}">
                <a16:creationId xmlns:a16="http://schemas.microsoft.com/office/drawing/2014/main" xmlns="" id="{34A7DD5F-9C28-4564-8EF4-BB089D72D16C}"/>
              </a:ext>
            </a:extLst>
          </p:cNvPr>
          <p:cNvSpPr/>
          <p:nvPr/>
        </p:nvSpPr>
        <p:spPr>
          <a:xfrm rot="2318998">
            <a:off x="5896471" y="2928109"/>
            <a:ext cx="469900" cy="593725"/>
          </a:xfrm>
          <a:prstGeom prst="downArrow">
            <a:avLst>
              <a:gd name="adj1" fmla="val 41757"/>
              <a:gd name="adj2" fmla="val 50000"/>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9" name="Freccia bidirezionale orizzontale 28">
            <a:extLst>
              <a:ext uri="{FF2B5EF4-FFF2-40B4-BE49-F238E27FC236}">
                <a16:creationId xmlns:a16="http://schemas.microsoft.com/office/drawing/2014/main" xmlns="" id="{24DE65CF-4B65-4357-8ACF-825AFB500648}"/>
              </a:ext>
            </a:extLst>
          </p:cNvPr>
          <p:cNvSpPr/>
          <p:nvPr/>
        </p:nvSpPr>
        <p:spPr>
          <a:xfrm>
            <a:off x="4092575" y="5127625"/>
            <a:ext cx="838200" cy="293688"/>
          </a:xfrm>
          <a:prstGeom prst="leftRightArrow">
            <a:avLst/>
          </a:prstGeom>
          <a:solidFill>
            <a:srgbClr val="FFC000"/>
          </a:solidFill>
          <a:ln w="28575">
            <a:solidFill>
              <a:srgbClr val="004B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4" name="CasellaDiTesto 4">
            <a:extLst>
              <a:ext uri="{FF2B5EF4-FFF2-40B4-BE49-F238E27FC236}">
                <a16:creationId xmlns:a16="http://schemas.microsoft.com/office/drawing/2014/main" xmlns="" id="{978B725C-B89B-4575-9F10-2BC0AE94402B}"/>
              </a:ext>
            </a:extLst>
          </p:cNvPr>
          <p:cNvSpPr txBox="1">
            <a:spLocks noChangeArrowheads="1"/>
          </p:cNvSpPr>
          <p:nvPr/>
        </p:nvSpPr>
        <p:spPr bwMode="auto">
          <a:xfrm>
            <a:off x="1201738" y="304944"/>
            <a:ext cx="6613525" cy="107721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9525">
            <a:solidFill>
              <a:srgbClr val="000000"/>
            </a:solidFill>
            <a:miter lim="800000"/>
            <a:headEnd/>
            <a:tailEnd/>
          </a:ln>
          <a:effectLst>
            <a:outerShdw blurRad="50800" dist="38100" dir="8100000" algn="tr" rotWithShape="0">
              <a:prstClr val="black">
                <a:alpha val="40000"/>
              </a:prstClr>
            </a:outerShdw>
          </a:effectLst>
          <a:scene3d>
            <a:camera prst="orthographicFront"/>
            <a:lightRig rig="threePt" dir="t"/>
          </a:scene3d>
          <a:sp3d>
            <a:bevelT prst="relaxedInset"/>
          </a:sp3d>
        </p:spPr>
        <p:txBody>
          <a:bodyP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a:defRPr/>
            </a:pPr>
            <a:endParaRPr lang="it-IT" altLang="it-IT" sz="1600" b="1" dirty="0">
              <a:solidFill>
                <a:srgbClr val="6A1050"/>
              </a:solidFill>
              <a:latin typeface="Tahoma" panose="020B0604030504040204" pitchFamily="34" charset="0"/>
              <a:cs typeface="Tahoma" panose="020B0604030504040204" pitchFamily="34" charset="0"/>
            </a:endParaRPr>
          </a:p>
          <a:p>
            <a:pPr algn="ctr">
              <a:defRPr/>
            </a:pPr>
            <a:r>
              <a:rPr lang="it-IT" altLang="it-IT" sz="1600" b="1" dirty="0" smtClean="0">
                <a:solidFill>
                  <a:srgbClr val="6A1050"/>
                </a:solidFill>
                <a:latin typeface="Tahoma" panose="020B0604030504040204" pitchFamily="34" charset="0"/>
                <a:cs typeface="Tahoma" panose="020B0604030504040204" pitchFamily="34" charset="0"/>
              </a:rPr>
              <a:t>EUROPASS </a:t>
            </a:r>
          </a:p>
          <a:p>
            <a:pPr algn="ctr">
              <a:defRPr/>
            </a:pPr>
            <a:r>
              <a:rPr lang="it-IT" altLang="it-IT" sz="1600" b="1" dirty="0">
                <a:solidFill>
                  <a:srgbClr val="6A1050"/>
                </a:solidFill>
                <a:latin typeface="Tahoma" panose="020B0604030504040204" pitchFamily="34" charset="0"/>
                <a:cs typeface="Tahoma" panose="020B0604030504040204" pitchFamily="34" charset="0"/>
              </a:rPr>
              <a:t>s</a:t>
            </a:r>
            <a:r>
              <a:rPr lang="it-IT" altLang="it-IT" sz="1600" b="1" dirty="0" smtClean="0">
                <a:solidFill>
                  <a:srgbClr val="6A1050"/>
                </a:solidFill>
                <a:latin typeface="Tahoma" panose="020B0604030504040204" pitchFamily="34" charset="0"/>
                <a:cs typeface="Tahoma" panose="020B0604030504040204" pitchFamily="34" charset="0"/>
              </a:rPr>
              <a:t>trumento di interfaccia tra sistemi </a:t>
            </a:r>
            <a:endParaRPr lang="it-IT" altLang="it-IT" sz="1600" b="1" dirty="0">
              <a:solidFill>
                <a:srgbClr val="6A1050"/>
              </a:solidFill>
              <a:latin typeface="Tahoma" panose="020B0604030504040204" pitchFamily="34" charset="0"/>
              <a:cs typeface="Tahoma" panose="020B0604030504040204" pitchFamily="34" charset="0"/>
            </a:endParaRPr>
          </a:p>
          <a:p>
            <a:pPr algn="ctr">
              <a:defRPr/>
            </a:pPr>
            <a:endParaRPr lang="it-IT" altLang="it-IT" sz="1600" b="1" dirty="0">
              <a:solidFill>
                <a:srgbClr val="FF0066"/>
              </a:solidFill>
              <a:latin typeface="Tahoma" panose="020B0604030504040204" pitchFamily="34" charset="0"/>
              <a:cs typeface="Tahoma" panose="020B0604030504040204" pitchFamily="34" charset="0"/>
            </a:endParaRPr>
          </a:p>
        </p:txBody>
      </p:sp>
      <p:pic>
        <p:nvPicPr>
          <p:cNvPr id="35848" name="Immagine 3">
            <a:extLst>
              <a:ext uri="{FF2B5EF4-FFF2-40B4-BE49-F238E27FC236}">
                <a16:creationId xmlns:a16="http://schemas.microsoft.com/office/drawing/2014/main" xmlns="" id="{C62E3489-748D-4AD3-BD4F-D939733AABE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048426" y="1475067"/>
            <a:ext cx="1395413" cy="1936750"/>
          </a:xfrm>
          <a:prstGeom prst="rect">
            <a:avLst/>
          </a:prstGeom>
          <a:noFill/>
          <a:ln>
            <a:noFill/>
          </a:ln>
          <a:effectLst/>
          <a:scene3d>
            <a:camera prst="orthographicFront">
              <a:rot lat="0" lon="10800000" rev="0"/>
            </a:camera>
            <a:lightRig rig="threePt" dir="t"/>
          </a:scene3d>
          <a:extLst/>
        </p:spPr>
      </p:pic>
    </p:spTree>
    <p:extLst>
      <p:ext uri="{BB962C8B-B14F-4D97-AF65-F5344CB8AC3E}">
        <p14:creationId xmlns:p14="http://schemas.microsoft.com/office/powerpoint/2010/main" val="2609985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31" y="372380"/>
            <a:ext cx="1496831" cy="430339"/>
          </a:xfrm>
          <a:prstGeom prst="rect">
            <a:avLst/>
          </a:prstGeom>
        </p:spPr>
      </p:pic>
      <p:pic>
        <p:nvPicPr>
          <p:cNvPr id="9" name="Picture 4" descr="europass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795999" y="142256"/>
            <a:ext cx="1518047" cy="890588"/>
          </a:xfrm>
          <a:prstGeom prst="rect">
            <a:avLst/>
          </a:prstGeom>
          <a:noFill/>
          <a:ln>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itle 1"/>
          <p:cNvSpPr txBox="1">
            <a:spLocks/>
          </p:cNvSpPr>
          <p:nvPr/>
        </p:nvSpPr>
        <p:spPr bwMode="auto">
          <a:xfrm>
            <a:off x="-828600" y="591436"/>
            <a:ext cx="8496944"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kern="1200" dirty="0" err="1" smtClean="0">
                <a:latin typeface="Verdana"/>
              </a:rPr>
              <a:t>Nuove</a:t>
            </a:r>
            <a:r>
              <a:rPr lang="en-GB" kern="1200" dirty="0" smtClean="0">
                <a:latin typeface="Verdana"/>
              </a:rPr>
              <a:t> </a:t>
            </a:r>
            <a:r>
              <a:rPr lang="en-GB" kern="1200" dirty="0" err="1" smtClean="0">
                <a:latin typeface="Verdana"/>
              </a:rPr>
              <a:t>funzionalità</a:t>
            </a:r>
            <a:r>
              <a:rPr lang="en-GB" kern="1200" dirty="0" smtClean="0">
                <a:latin typeface="Verdana"/>
              </a:rPr>
              <a:t> e </a:t>
            </a:r>
            <a:r>
              <a:rPr lang="en-GB" kern="1200" dirty="0" err="1" smtClean="0">
                <a:latin typeface="Verdana"/>
              </a:rPr>
              <a:t>servizi</a:t>
            </a:r>
            <a:r>
              <a:rPr lang="en-GB" kern="1200" dirty="0" smtClean="0">
                <a:latin typeface="Verdana"/>
              </a:rPr>
              <a:t> </a:t>
            </a:r>
          </a:p>
        </p:txBody>
      </p:sp>
      <p:grpSp>
        <p:nvGrpSpPr>
          <p:cNvPr id="7" name="Group 27"/>
          <p:cNvGrpSpPr/>
          <p:nvPr/>
        </p:nvGrpSpPr>
        <p:grpSpPr>
          <a:xfrm>
            <a:off x="0" y="1482024"/>
            <a:ext cx="8698532" cy="4957105"/>
            <a:chOff x="827583" y="2080779"/>
            <a:chExt cx="8698532" cy="3379141"/>
          </a:xfrm>
        </p:grpSpPr>
        <p:grpSp>
          <p:nvGrpSpPr>
            <p:cNvPr id="8" name="Group 3"/>
            <p:cNvGrpSpPr/>
            <p:nvPr/>
          </p:nvGrpSpPr>
          <p:grpSpPr>
            <a:xfrm>
              <a:off x="827583" y="2226107"/>
              <a:ext cx="3822650" cy="1235648"/>
              <a:chOff x="334204" y="1198815"/>
              <a:chExt cx="4491614" cy="1235648"/>
            </a:xfrm>
          </p:grpSpPr>
          <p:sp>
            <p:nvSpPr>
              <p:cNvPr id="19" name="Rounded Rectangle 4"/>
              <p:cNvSpPr/>
              <p:nvPr/>
            </p:nvSpPr>
            <p:spPr>
              <a:xfrm>
                <a:off x="514972" y="1198815"/>
                <a:ext cx="4310846" cy="12356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334204" y="1316548"/>
                <a:ext cx="4443113" cy="11046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algn="ctr">
                  <a:spcBef>
                    <a:spcPct val="0"/>
                  </a:spcBef>
                  <a:defRPr/>
                </a:pPr>
                <a:endParaRPr lang="en-GB" sz="3200" kern="1200" dirty="0" smtClean="0">
                  <a:solidFill>
                    <a:srgbClr val="FFFFFF"/>
                  </a:solidFill>
                </a:endParaRPr>
              </a:p>
              <a:p>
                <a:pPr algn="ctr">
                  <a:spcBef>
                    <a:spcPct val="0"/>
                  </a:spcBef>
                  <a:defRPr/>
                </a:pPr>
                <a:r>
                  <a:rPr lang="en-GB" sz="3200" kern="1200" dirty="0" err="1" smtClean="0">
                    <a:solidFill>
                      <a:srgbClr val="000000"/>
                    </a:solidFill>
                  </a:rPr>
                  <a:t>Strumenti</a:t>
                </a:r>
                <a:r>
                  <a:rPr lang="en-GB" sz="3200" kern="1200" dirty="0" smtClean="0">
                    <a:solidFill>
                      <a:srgbClr val="000000"/>
                    </a:solidFill>
                  </a:rPr>
                  <a:t> </a:t>
                </a:r>
              </a:p>
              <a:p>
                <a:pPr algn="ctr">
                  <a:spcBef>
                    <a:spcPct val="0"/>
                  </a:spcBef>
                  <a:defRPr/>
                </a:pPr>
                <a:r>
                  <a:rPr lang="en-GB" sz="3200" kern="1200" dirty="0" smtClean="0">
                    <a:solidFill>
                      <a:srgbClr val="000000"/>
                    </a:solidFill>
                  </a:rPr>
                  <a:t>web–based </a:t>
                </a:r>
              </a:p>
              <a:p>
                <a:pPr algn="ctr" defTabSz="2044700" fontAlgn="base">
                  <a:lnSpc>
                    <a:spcPct val="90000"/>
                  </a:lnSpc>
                  <a:spcBef>
                    <a:spcPct val="0"/>
                  </a:spcBef>
                  <a:spcAft>
                    <a:spcPct val="35000"/>
                  </a:spcAft>
                </a:pPr>
                <a:endParaRPr lang="en-GB" sz="3200" kern="1200" dirty="0">
                  <a:solidFill>
                    <a:srgbClr val="FFFFFF"/>
                  </a:solidFill>
                </a:endParaRPr>
              </a:p>
            </p:txBody>
          </p:sp>
        </p:grpSp>
        <p:grpSp>
          <p:nvGrpSpPr>
            <p:cNvPr id="10" name="Group 6"/>
            <p:cNvGrpSpPr/>
            <p:nvPr/>
          </p:nvGrpSpPr>
          <p:grpSpPr>
            <a:xfrm>
              <a:off x="971601" y="3669167"/>
              <a:ext cx="3672405" cy="1537397"/>
              <a:chOff x="507656" y="1182377"/>
              <a:chExt cx="4315077" cy="1537397"/>
            </a:xfrm>
          </p:grpSpPr>
          <p:sp>
            <p:nvSpPr>
              <p:cNvPr id="17" name="Rounded Rectangle 7"/>
              <p:cNvSpPr/>
              <p:nvPr/>
            </p:nvSpPr>
            <p:spPr>
              <a:xfrm>
                <a:off x="507656" y="1182377"/>
                <a:ext cx="4315077" cy="1537397"/>
              </a:xfrm>
              <a:prstGeom prst="roundRect">
                <a:avLst>
                  <a:gd name="adj" fmla="val 10000"/>
                </a:avLst>
              </a:pr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Rounded Rectangle 4"/>
              <p:cNvSpPr/>
              <p:nvPr/>
            </p:nvSpPr>
            <p:spPr>
              <a:xfrm>
                <a:off x="519203" y="1336120"/>
                <a:ext cx="4262345" cy="12299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algn="ctr">
                  <a:spcBef>
                    <a:spcPct val="0"/>
                  </a:spcBef>
                  <a:defRPr/>
                </a:pPr>
                <a:endParaRPr lang="en-GB" sz="3200" kern="1200" dirty="0" smtClean="0">
                  <a:solidFill>
                    <a:srgbClr val="FFFFFF"/>
                  </a:solidFill>
                </a:endParaRPr>
              </a:p>
              <a:p>
                <a:pPr algn="ctr">
                  <a:spcBef>
                    <a:spcPct val="0"/>
                  </a:spcBef>
                  <a:defRPr/>
                </a:pPr>
                <a:r>
                  <a:rPr lang="en-GB" sz="3200" kern="1200" dirty="0" smtClean="0">
                    <a:solidFill>
                      <a:srgbClr val="000000"/>
                    </a:solidFill>
                  </a:rPr>
                  <a:t>Servizi di     </a:t>
                </a:r>
                <a:r>
                  <a:rPr lang="en-GB" sz="3200" kern="1200" dirty="0" err="1" smtClean="0">
                    <a:solidFill>
                      <a:srgbClr val="000000"/>
                    </a:solidFill>
                  </a:rPr>
                  <a:t>informazione</a:t>
                </a:r>
                <a:r>
                  <a:rPr lang="en-GB" sz="3200" kern="1200" dirty="0" smtClean="0">
                    <a:solidFill>
                      <a:srgbClr val="000000"/>
                    </a:solidFill>
                  </a:rPr>
                  <a:t>	</a:t>
                </a:r>
              </a:p>
              <a:p>
                <a:pPr defTabSz="2044700" fontAlgn="base">
                  <a:lnSpc>
                    <a:spcPct val="90000"/>
                  </a:lnSpc>
                  <a:spcBef>
                    <a:spcPct val="0"/>
                  </a:spcBef>
                  <a:spcAft>
                    <a:spcPct val="35000"/>
                  </a:spcAft>
                </a:pPr>
                <a:endParaRPr lang="en-GB" sz="3200" kern="1200" dirty="0">
                  <a:solidFill>
                    <a:srgbClr val="FFFFFF"/>
                  </a:solidFill>
                </a:endParaRPr>
              </a:p>
            </p:txBody>
          </p:sp>
        </p:grpSp>
        <p:grpSp>
          <p:nvGrpSpPr>
            <p:cNvPr id="11" name="Group 17"/>
            <p:cNvGrpSpPr/>
            <p:nvPr/>
          </p:nvGrpSpPr>
          <p:grpSpPr>
            <a:xfrm>
              <a:off x="4860031" y="2080779"/>
              <a:ext cx="4572000" cy="1496683"/>
              <a:chOff x="-2184024" y="1058527"/>
              <a:chExt cx="9407113" cy="1496683"/>
            </a:xfrm>
          </p:grpSpPr>
          <p:sp>
            <p:nvSpPr>
              <p:cNvPr id="15" name="Rounded Rectangle 18"/>
              <p:cNvSpPr/>
              <p:nvPr/>
            </p:nvSpPr>
            <p:spPr>
              <a:xfrm>
                <a:off x="-2064087" y="1058527"/>
                <a:ext cx="9073395" cy="13249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4"/>
              <p:cNvSpPr/>
              <p:nvPr/>
            </p:nvSpPr>
            <p:spPr>
              <a:xfrm>
                <a:off x="-2184024" y="1082537"/>
                <a:ext cx="9407113" cy="14726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defTabSz="2044700" fontAlgn="base">
                  <a:lnSpc>
                    <a:spcPct val="90000"/>
                  </a:lnSpc>
                  <a:spcBef>
                    <a:spcPct val="0"/>
                  </a:spcBef>
                  <a:spcAft>
                    <a:spcPct val="35000"/>
                  </a:spcAft>
                </a:pPr>
                <a:endParaRPr lang="en-GB" sz="1600" kern="1200" dirty="0" smtClean="0">
                  <a:solidFill>
                    <a:srgbClr val="FFFFFF"/>
                  </a:solidFill>
                </a:endParaRPr>
              </a:p>
              <a:p>
                <a:pPr marL="285750" indent="-285750" defTabSz="2044700" fontAlgn="base">
                  <a:lnSpc>
                    <a:spcPct val="90000"/>
                  </a:lnSpc>
                  <a:spcBef>
                    <a:spcPct val="0"/>
                  </a:spcBef>
                  <a:spcAft>
                    <a:spcPct val="35000"/>
                  </a:spcAft>
                  <a:buFont typeface="Arial" panose="020B0604020202020204" pitchFamily="34" charset="0"/>
                  <a:buChar char="•"/>
                </a:pPr>
                <a:r>
                  <a:rPr lang="en-GB" kern="1200" dirty="0" smtClean="0">
                    <a:solidFill>
                      <a:srgbClr val="000000"/>
                    </a:solidFill>
                  </a:rPr>
                  <a:t>E-portfolio </a:t>
                </a:r>
              </a:p>
              <a:p>
                <a:pPr marL="285750" indent="-285750" defTabSz="2044700" fontAlgn="base">
                  <a:lnSpc>
                    <a:spcPct val="90000"/>
                  </a:lnSpc>
                  <a:spcBef>
                    <a:spcPct val="0"/>
                  </a:spcBef>
                  <a:spcAft>
                    <a:spcPct val="35000"/>
                  </a:spcAft>
                  <a:buFont typeface="Arial" panose="020B0604020202020204" pitchFamily="34" charset="0"/>
                  <a:buChar char="•"/>
                </a:pPr>
                <a:r>
                  <a:rPr lang="en-GB" kern="1200" dirty="0" err="1" smtClean="0">
                    <a:solidFill>
                      <a:srgbClr val="000000"/>
                    </a:solidFill>
                  </a:rPr>
                  <a:t>Strumenti</a:t>
                </a:r>
                <a:r>
                  <a:rPr lang="en-GB" kern="1200" dirty="0" smtClean="0">
                    <a:solidFill>
                      <a:srgbClr val="000000"/>
                    </a:solidFill>
                  </a:rPr>
                  <a:t> di self-assessment </a:t>
                </a:r>
                <a:r>
                  <a:rPr lang="en-GB" kern="1200" dirty="0" err="1" smtClean="0">
                    <a:solidFill>
                      <a:srgbClr val="000000"/>
                    </a:solidFill>
                  </a:rPr>
                  <a:t>facili</a:t>
                </a:r>
                <a:r>
                  <a:rPr lang="en-GB" kern="1200" dirty="0" smtClean="0">
                    <a:solidFill>
                      <a:srgbClr val="000000"/>
                    </a:solidFill>
                  </a:rPr>
                  <a:t> </a:t>
                </a:r>
                <a:r>
                  <a:rPr lang="en-GB" kern="1200" dirty="0" err="1" smtClean="0">
                    <a:solidFill>
                      <a:srgbClr val="000000"/>
                    </a:solidFill>
                  </a:rPr>
                  <a:t>ed</a:t>
                </a:r>
                <a:r>
                  <a:rPr lang="en-GB" kern="1200" dirty="0" smtClean="0">
                    <a:solidFill>
                      <a:srgbClr val="000000"/>
                    </a:solidFill>
                  </a:rPr>
                  <a:t> </a:t>
                </a:r>
                <a:r>
                  <a:rPr lang="en-GB" kern="1200" dirty="0" err="1" smtClean="0">
                    <a:solidFill>
                      <a:srgbClr val="000000"/>
                    </a:solidFill>
                  </a:rPr>
                  <a:t>accessibili</a:t>
                </a:r>
                <a:endParaRPr lang="en-GB" kern="1200" dirty="0" smtClean="0">
                  <a:solidFill>
                    <a:srgbClr val="000000"/>
                  </a:solidFill>
                </a:endParaRPr>
              </a:p>
              <a:p>
                <a:pPr marL="285750" indent="-285750" defTabSz="2044700" fontAlgn="base">
                  <a:lnSpc>
                    <a:spcPct val="90000"/>
                  </a:lnSpc>
                  <a:spcBef>
                    <a:spcPct val="0"/>
                  </a:spcBef>
                  <a:spcAft>
                    <a:spcPct val="35000"/>
                  </a:spcAft>
                  <a:buFont typeface="Arial" panose="020B0604020202020204" pitchFamily="34" charset="0"/>
                  <a:buChar char="•"/>
                </a:pPr>
                <a:r>
                  <a:rPr lang="en-GB" kern="1200" dirty="0" err="1" smtClean="0">
                    <a:solidFill>
                      <a:srgbClr val="000000"/>
                    </a:solidFill>
                  </a:rPr>
                  <a:t>Digitalizzazione</a:t>
                </a:r>
                <a:r>
                  <a:rPr lang="en-GB" kern="1200" dirty="0" smtClean="0">
                    <a:solidFill>
                      <a:srgbClr val="000000"/>
                    </a:solidFill>
                  </a:rPr>
                  <a:t> di </a:t>
                </a:r>
                <a:r>
                  <a:rPr lang="en-GB" kern="1200" dirty="0" err="1" smtClean="0">
                    <a:solidFill>
                      <a:srgbClr val="000000"/>
                    </a:solidFill>
                  </a:rPr>
                  <a:t>diplomi</a:t>
                </a:r>
                <a:r>
                  <a:rPr lang="en-GB" kern="1200" dirty="0" smtClean="0">
                    <a:solidFill>
                      <a:srgbClr val="000000"/>
                    </a:solidFill>
                  </a:rPr>
                  <a:t> e </a:t>
                </a:r>
                <a:r>
                  <a:rPr lang="en-GB" kern="1200" dirty="0" err="1" smtClean="0">
                    <a:solidFill>
                      <a:srgbClr val="000000"/>
                    </a:solidFill>
                  </a:rPr>
                  <a:t>qualificazioni</a:t>
                </a:r>
                <a:r>
                  <a:rPr lang="en-GB" kern="1200" dirty="0" smtClean="0">
                    <a:solidFill>
                      <a:srgbClr val="000000"/>
                    </a:solidFill>
                  </a:rPr>
                  <a:t> (firma </a:t>
                </a:r>
                <a:r>
                  <a:rPr lang="en-GB" kern="1200" dirty="0" err="1" smtClean="0">
                    <a:solidFill>
                      <a:srgbClr val="000000"/>
                    </a:solidFill>
                  </a:rPr>
                  <a:t>digitale</a:t>
                </a:r>
                <a:r>
                  <a:rPr lang="en-GB" kern="1200" dirty="0" smtClean="0">
                    <a:solidFill>
                      <a:srgbClr val="000000"/>
                    </a:solidFill>
                  </a:rPr>
                  <a:t>)</a:t>
                </a:r>
              </a:p>
              <a:p>
                <a:pPr marL="285750" indent="-285750" defTabSz="2044700" fontAlgn="base">
                  <a:lnSpc>
                    <a:spcPct val="90000"/>
                  </a:lnSpc>
                  <a:spcBef>
                    <a:spcPct val="0"/>
                  </a:spcBef>
                  <a:spcAft>
                    <a:spcPct val="35000"/>
                  </a:spcAft>
                  <a:buFont typeface="Arial" panose="020B0604020202020204" pitchFamily="34" charset="0"/>
                  <a:buChar char="•"/>
                </a:pPr>
                <a:r>
                  <a:rPr lang="en-GB" kern="1200" dirty="0" err="1" smtClean="0">
                    <a:solidFill>
                      <a:srgbClr val="000000"/>
                    </a:solidFill>
                  </a:rPr>
                  <a:t>Nuovi</a:t>
                </a:r>
                <a:r>
                  <a:rPr lang="en-GB" kern="1200" dirty="0" smtClean="0">
                    <a:solidFill>
                      <a:srgbClr val="000000"/>
                    </a:solidFill>
                  </a:rPr>
                  <a:t> </a:t>
                </a:r>
                <a:r>
                  <a:rPr lang="en-GB" kern="1200" dirty="0" err="1" smtClean="0">
                    <a:solidFill>
                      <a:srgbClr val="000000"/>
                    </a:solidFill>
                  </a:rPr>
                  <a:t>strumenti</a:t>
                </a:r>
                <a:r>
                  <a:rPr lang="en-GB" kern="1200" dirty="0" smtClean="0">
                    <a:solidFill>
                      <a:srgbClr val="000000"/>
                    </a:solidFill>
                  </a:rPr>
                  <a:t> per </a:t>
                </a:r>
                <a:r>
                  <a:rPr lang="en-GB" kern="1200" dirty="0" err="1" smtClean="0">
                    <a:solidFill>
                      <a:srgbClr val="000000"/>
                    </a:solidFill>
                  </a:rPr>
                  <a:t>documentare</a:t>
                </a:r>
                <a:r>
                  <a:rPr lang="en-GB" kern="1200" dirty="0" smtClean="0">
                    <a:solidFill>
                      <a:srgbClr val="000000"/>
                    </a:solidFill>
                  </a:rPr>
                  <a:t> </a:t>
                </a:r>
                <a:r>
                  <a:rPr lang="en-GB" kern="1200" dirty="0" err="1" smtClean="0">
                    <a:solidFill>
                      <a:srgbClr val="000000"/>
                    </a:solidFill>
                  </a:rPr>
                  <a:t>comptenze</a:t>
                </a:r>
                <a:r>
                  <a:rPr lang="en-GB" kern="1200" dirty="0" smtClean="0">
                    <a:solidFill>
                      <a:srgbClr val="000000"/>
                    </a:solidFill>
                  </a:rPr>
                  <a:t> </a:t>
                </a:r>
                <a:r>
                  <a:rPr lang="en-GB" kern="1200" dirty="0" err="1" smtClean="0">
                    <a:solidFill>
                      <a:srgbClr val="000000"/>
                    </a:solidFill>
                  </a:rPr>
                  <a:t>acquisite</a:t>
                </a:r>
                <a:r>
                  <a:rPr lang="en-GB" kern="1200" dirty="0" smtClean="0">
                    <a:solidFill>
                      <a:srgbClr val="000000"/>
                    </a:solidFill>
                  </a:rPr>
                  <a:t> </a:t>
                </a:r>
                <a:r>
                  <a:rPr lang="en-GB" kern="1200" dirty="0" err="1" smtClean="0">
                    <a:solidFill>
                      <a:srgbClr val="000000"/>
                    </a:solidFill>
                  </a:rPr>
                  <a:t>nei</a:t>
                </a:r>
                <a:r>
                  <a:rPr lang="en-GB" kern="1200" dirty="0" smtClean="0">
                    <a:solidFill>
                      <a:srgbClr val="000000"/>
                    </a:solidFill>
                  </a:rPr>
                  <a:t> </a:t>
                </a:r>
                <a:r>
                  <a:rPr lang="en-GB" kern="1200" dirty="0" err="1" smtClean="0">
                    <a:solidFill>
                      <a:srgbClr val="000000"/>
                    </a:solidFill>
                  </a:rPr>
                  <a:t>contesti</a:t>
                </a:r>
                <a:r>
                  <a:rPr lang="en-GB" kern="1200" dirty="0" smtClean="0">
                    <a:solidFill>
                      <a:srgbClr val="000000"/>
                    </a:solidFill>
                  </a:rPr>
                  <a:t> non-formal (</a:t>
                </a:r>
                <a:r>
                  <a:rPr lang="en-GB" kern="1200" dirty="0" err="1" smtClean="0">
                    <a:solidFill>
                      <a:srgbClr val="000000"/>
                    </a:solidFill>
                  </a:rPr>
                  <a:t>es</a:t>
                </a:r>
                <a:r>
                  <a:rPr lang="en-GB" kern="1200" dirty="0" smtClean="0">
                    <a:solidFill>
                      <a:srgbClr val="000000"/>
                    </a:solidFill>
                  </a:rPr>
                  <a:t>. open badge) </a:t>
                </a:r>
                <a:endParaRPr lang="en-GB" kern="1200" dirty="0">
                  <a:solidFill>
                    <a:srgbClr val="000000"/>
                  </a:solidFill>
                </a:endParaRPr>
              </a:p>
              <a:p>
                <a:pPr marL="285750" indent="-285750" defTabSz="2044700" fontAlgn="base">
                  <a:lnSpc>
                    <a:spcPct val="90000"/>
                  </a:lnSpc>
                  <a:spcBef>
                    <a:spcPct val="0"/>
                  </a:spcBef>
                  <a:spcAft>
                    <a:spcPct val="35000"/>
                  </a:spcAft>
                  <a:buFontTx/>
                  <a:buChar char="-"/>
                </a:pPr>
                <a:endParaRPr lang="en-GB" sz="1600" kern="1200" dirty="0" smtClean="0">
                  <a:solidFill>
                    <a:srgbClr val="FFFFFF"/>
                  </a:solidFill>
                </a:endParaRPr>
              </a:p>
              <a:p>
                <a:pPr marL="571500" indent="-571500" algn="ctr" defTabSz="2044700" fontAlgn="base">
                  <a:lnSpc>
                    <a:spcPct val="90000"/>
                  </a:lnSpc>
                  <a:spcBef>
                    <a:spcPct val="0"/>
                  </a:spcBef>
                  <a:spcAft>
                    <a:spcPct val="35000"/>
                  </a:spcAft>
                  <a:buFont typeface="Arial" panose="020B0604020202020204" pitchFamily="34" charset="0"/>
                  <a:buChar char="•"/>
                </a:pPr>
                <a:endParaRPr lang="en-GB" sz="1600" kern="1200" dirty="0">
                  <a:solidFill>
                    <a:srgbClr val="FFFFFF"/>
                  </a:solidFill>
                </a:endParaRPr>
              </a:p>
            </p:txBody>
          </p:sp>
        </p:grpSp>
        <p:grpSp>
          <p:nvGrpSpPr>
            <p:cNvPr id="12" name="Group 21"/>
            <p:cNvGrpSpPr/>
            <p:nvPr/>
          </p:nvGrpSpPr>
          <p:grpSpPr>
            <a:xfrm>
              <a:off x="4954115" y="3601472"/>
              <a:ext cx="4572000" cy="1858448"/>
              <a:chOff x="-2138602" y="1134020"/>
              <a:chExt cx="9407114" cy="1858448"/>
            </a:xfrm>
          </p:grpSpPr>
          <p:sp>
            <p:nvSpPr>
              <p:cNvPr id="13" name="Rounded Rectangle 22"/>
              <p:cNvSpPr/>
              <p:nvPr/>
            </p:nvSpPr>
            <p:spPr>
              <a:xfrm>
                <a:off x="-2138602" y="1164216"/>
                <a:ext cx="8748852" cy="1766746"/>
              </a:xfrm>
              <a:prstGeom prst="roundRect">
                <a:avLst>
                  <a:gd name="adj" fmla="val 10000"/>
                </a:avLst>
              </a:pr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2138601" y="1134020"/>
                <a:ext cx="9407113" cy="18584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marL="285750" indent="-285750" defTabSz="2044700" fontAlgn="base">
                  <a:lnSpc>
                    <a:spcPct val="90000"/>
                  </a:lnSpc>
                  <a:spcBef>
                    <a:spcPct val="0"/>
                  </a:spcBef>
                  <a:spcAft>
                    <a:spcPct val="35000"/>
                  </a:spcAft>
                  <a:buFont typeface="Arial" panose="020B0604020202020204" pitchFamily="34" charset="0"/>
                  <a:buChar char="•"/>
                </a:pPr>
                <a:r>
                  <a:rPr lang="en-US" kern="1200" dirty="0">
                    <a:solidFill>
                      <a:srgbClr val="000000"/>
                    </a:solidFill>
                  </a:rPr>
                  <a:t>Skills </a:t>
                </a:r>
                <a:r>
                  <a:rPr lang="en-US" kern="1200" dirty="0" smtClean="0">
                    <a:solidFill>
                      <a:srgbClr val="000000"/>
                    </a:solidFill>
                  </a:rPr>
                  <a:t>intelligence (</a:t>
                </a:r>
                <a:r>
                  <a:rPr lang="en-US" kern="1200" dirty="0" err="1" smtClean="0">
                    <a:solidFill>
                      <a:srgbClr val="000000"/>
                    </a:solidFill>
                  </a:rPr>
                  <a:t>dati</a:t>
                </a:r>
                <a:r>
                  <a:rPr lang="en-US" kern="1200" dirty="0" smtClean="0">
                    <a:solidFill>
                      <a:srgbClr val="000000"/>
                    </a:solidFill>
                  </a:rPr>
                  <a:t> dal Mercato del Lavoro in tempo </a:t>
                </a:r>
                <a:r>
                  <a:rPr lang="en-US" kern="1200" dirty="0" err="1" smtClean="0">
                    <a:solidFill>
                      <a:srgbClr val="000000"/>
                    </a:solidFill>
                  </a:rPr>
                  <a:t>reale</a:t>
                </a:r>
                <a:r>
                  <a:rPr lang="en-US" kern="1200" dirty="0" smtClean="0">
                    <a:solidFill>
                      <a:srgbClr val="000000"/>
                    </a:solidFill>
                  </a:rPr>
                  <a:t>)</a:t>
                </a:r>
                <a:endParaRPr lang="en-US" kern="1200" dirty="0">
                  <a:solidFill>
                    <a:srgbClr val="000000"/>
                  </a:solidFill>
                </a:endParaRPr>
              </a:p>
              <a:p>
                <a:pPr marL="285750" indent="-285750" defTabSz="2044700" fontAlgn="base">
                  <a:lnSpc>
                    <a:spcPct val="90000"/>
                  </a:lnSpc>
                  <a:spcBef>
                    <a:spcPct val="0"/>
                  </a:spcBef>
                  <a:spcAft>
                    <a:spcPct val="35000"/>
                  </a:spcAft>
                  <a:buFont typeface="Arial" panose="020B0604020202020204" pitchFamily="34" charset="0"/>
                  <a:buChar char="•"/>
                </a:pPr>
                <a:r>
                  <a:rPr lang="en-US" kern="1200" dirty="0" err="1" smtClean="0">
                    <a:solidFill>
                      <a:srgbClr val="000000"/>
                    </a:solidFill>
                  </a:rPr>
                  <a:t>Supporto</a:t>
                </a:r>
                <a:r>
                  <a:rPr lang="en-US" kern="1200" dirty="0" smtClean="0">
                    <a:solidFill>
                      <a:srgbClr val="000000"/>
                    </a:solidFill>
                  </a:rPr>
                  <a:t> </a:t>
                </a:r>
                <a:r>
                  <a:rPr lang="en-US" kern="1200" dirty="0" err="1" smtClean="0">
                    <a:solidFill>
                      <a:srgbClr val="000000"/>
                    </a:solidFill>
                  </a:rPr>
                  <a:t>ai</a:t>
                </a:r>
                <a:r>
                  <a:rPr lang="en-US" kern="1200" dirty="0" smtClean="0">
                    <a:solidFill>
                      <a:srgbClr val="000000"/>
                    </a:solidFill>
                  </a:rPr>
                  <a:t> </a:t>
                </a:r>
                <a:r>
                  <a:rPr lang="en-US" kern="1200" dirty="0" err="1" smtClean="0">
                    <a:solidFill>
                      <a:srgbClr val="000000"/>
                    </a:solidFill>
                  </a:rPr>
                  <a:t>processi</a:t>
                </a:r>
                <a:r>
                  <a:rPr lang="en-US" kern="1200" dirty="0" smtClean="0">
                    <a:solidFill>
                      <a:srgbClr val="000000"/>
                    </a:solidFill>
                  </a:rPr>
                  <a:t> di </a:t>
                </a:r>
                <a:r>
                  <a:rPr lang="en-US" kern="1200" dirty="0" err="1" smtClean="0">
                    <a:solidFill>
                      <a:srgbClr val="000000"/>
                    </a:solidFill>
                  </a:rPr>
                  <a:t>validazione</a:t>
                </a:r>
                <a:r>
                  <a:rPr lang="en-US" kern="1200" dirty="0" smtClean="0">
                    <a:solidFill>
                      <a:srgbClr val="000000"/>
                    </a:solidFill>
                  </a:rPr>
                  <a:t> </a:t>
                </a:r>
                <a:r>
                  <a:rPr lang="en-US" kern="1200" dirty="0" err="1" smtClean="0">
                    <a:solidFill>
                      <a:srgbClr val="000000"/>
                    </a:solidFill>
                  </a:rPr>
                  <a:t>delle</a:t>
                </a:r>
                <a:r>
                  <a:rPr lang="en-US" kern="1200" dirty="0" smtClean="0">
                    <a:solidFill>
                      <a:srgbClr val="000000"/>
                    </a:solidFill>
                  </a:rPr>
                  <a:t> </a:t>
                </a:r>
                <a:r>
                  <a:rPr lang="en-US" kern="1200" dirty="0" err="1" smtClean="0">
                    <a:solidFill>
                      <a:srgbClr val="000000"/>
                    </a:solidFill>
                  </a:rPr>
                  <a:t>competenze</a:t>
                </a:r>
                <a:r>
                  <a:rPr lang="en-US" kern="1200" dirty="0" smtClean="0">
                    <a:solidFill>
                      <a:srgbClr val="000000"/>
                    </a:solidFill>
                  </a:rPr>
                  <a:t> </a:t>
                </a:r>
              </a:p>
              <a:p>
                <a:pPr marL="285750" indent="-285750" defTabSz="2044700" fontAlgn="base">
                  <a:lnSpc>
                    <a:spcPct val="90000"/>
                  </a:lnSpc>
                  <a:spcBef>
                    <a:spcPct val="0"/>
                  </a:spcBef>
                  <a:spcAft>
                    <a:spcPct val="35000"/>
                  </a:spcAft>
                  <a:buFont typeface="Arial" panose="020B0604020202020204" pitchFamily="34" charset="0"/>
                  <a:buChar char="•"/>
                </a:pPr>
                <a:r>
                  <a:rPr lang="en-US" kern="1200" dirty="0" smtClean="0">
                    <a:solidFill>
                      <a:srgbClr val="000000"/>
                    </a:solidFill>
                  </a:rPr>
                  <a:t>Accesso </a:t>
                </a:r>
                <a:r>
                  <a:rPr lang="en-US" kern="1200" dirty="0" err="1" smtClean="0">
                    <a:solidFill>
                      <a:srgbClr val="000000"/>
                    </a:solidFill>
                  </a:rPr>
                  <a:t>alle</a:t>
                </a:r>
                <a:r>
                  <a:rPr lang="en-US" kern="1200" dirty="0" smtClean="0">
                    <a:solidFill>
                      <a:srgbClr val="000000"/>
                    </a:solidFill>
                  </a:rPr>
                  <a:t> </a:t>
                </a:r>
                <a:r>
                  <a:rPr lang="en-US" kern="1200" dirty="0" err="1" smtClean="0">
                    <a:solidFill>
                      <a:srgbClr val="000000"/>
                    </a:solidFill>
                  </a:rPr>
                  <a:t>informazioni</a:t>
                </a:r>
                <a:r>
                  <a:rPr lang="en-US" kern="1200" dirty="0" smtClean="0">
                    <a:solidFill>
                      <a:srgbClr val="000000"/>
                    </a:solidFill>
                  </a:rPr>
                  <a:t> </a:t>
                </a:r>
                <a:r>
                  <a:rPr lang="en-US" kern="1200" dirty="0" err="1" smtClean="0">
                    <a:solidFill>
                      <a:srgbClr val="000000"/>
                    </a:solidFill>
                  </a:rPr>
                  <a:t>su</a:t>
                </a:r>
                <a:r>
                  <a:rPr lang="en-US" kern="1200" dirty="0" smtClean="0">
                    <a:solidFill>
                      <a:srgbClr val="000000"/>
                    </a:solidFill>
                  </a:rPr>
                  <a:t> </a:t>
                </a:r>
                <a:r>
                  <a:rPr lang="en-US" kern="1200" dirty="0" err="1" smtClean="0">
                    <a:solidFill>
                      <a:srgbClr val="000000"/>
                    </a:solidFill>
                  </a:rPr>
                  <a:t>sistemi</a:t>
                </a:r>
                <a:r>
                  <a:rPr lang="en-US" kern="1200" dirty="0" smtClean="0">
                    <a:solidFill>
                      <a:srgbClr val="000000"/>
                    </a:solidFill>
                  </a:rPr>
                  <a:t> di </a:t>
                </a:r>
                <a:r>
                  <a:rPr lang="en-US" kern="1200" dirty="0" err="1" smtClean="0">
                    <a:solidFill>
                      <a:srgbClr val="000000"/>
                    </a:solidFill>
                  </a:rPr>
                  <a:t>qualificazioni</a:t>
                </a:r>
                <a:r>
                  <a:rPr lang="en-US" kern="1200" dirty="0" smtClean="0">
                    <a:solidFill>
                      <a:srgbClr val="000000"/>
                    </a:solidFill>
                  </a:rPr>
                  <a:t> Europei (EQF, ESCO, </a:t>
                </a:r>
                <a:r>
                  <a:rPr lang="en-US" kern="1200" dirty="0" err="1" smtClean="0">
                    <a:solidFill>
                      <a:srgbClr val="000000"/>
                    </a:solidFill>
                  </a:rPr>
                  <a:t>ecc</a:t>
                </a:r>
                <a:r>
                  <a:rPr lang="en-US" kern="1200" dirty="0" smtClean="0">
                    <a:solidFill>
                      <a:srgbClr val="000000"/>
                    </a:solidFill>
                  </a:rPr>
                  <a:t>.)</a:t>
                </a:r>
              </a:p>
              <a:p>
                <a:pPr marL="285750" indent="-285750" defTabSz="2044700" fontAlgn="base">
                  <a:lnSpc>
                    <a:spcPct val="90000"/>
                  </a:lnSpc>
                  <a:spcBef>
                    <a:spcPct val="0"/>
                  </a:spcBef>
                  <a:spcAft>
                    <a:spcPct val="35000"/>
                  </a:spcAft>
                  <a:buFont typeface="Arial" panose="020B0604020202020204" pitchFamily="34" charset="0"/>
                  <a:buChar char="•"/>
                </a:pPr>
                <a:r>
                  <a:rPr lang="en-US" kern="1200" dirty="0" err="1" smtClean="0">
                    <a:solidFill>
                      <a:srgbClr val="000000"/>
                    </a:solidFill>
                  </a:rPr>
                  <a:t>Orientamento</a:t>
                </a:r>
                <a:r>
                  <a:rPr lang="en-US" kern="1200" dirty="0" smtClean="0">
                    <a:solidFill>
                      <a:srgbClr val="000000"/>
                    </a:solidFill>
                  </a:rPr>
                  <a:t> </a:t>
                </a:r>
                <a:r>
                  <a:rPr lang="en-US" kern="1200" dirty="0" err="1" smtClean="0">
                    <a:solidFill>
                      <a:srgbClr val="000000"/>
                    </a:solidFill>
                  </a:rPr>
                  <a:t>alla</a:t>
                </a:r>
                <a:r>
                  <a:rPr lang="en-US" kern="1200" dirty="0" smtClean="0">
                    <a:solidFill>
                      <a:srgbClr val="000000"/>
                    </a:solidFill>
                  </a:rPr>
                  <a:t> </a:t>
                </a:r>
                <a:r>
                  <a:rPr lang="en-US" kern="1200" dirty="0" err="1" smtClean="0">
                    <a:solidFill>
                      <a:srgbClr val="000000"/>
                    </a:solidFill>
                  </a:rPr>
                  <a:t>mobilità</a:t>
                </a:r>
                <a:r>
                  <a:rPr lang="en-US" kern="1200" dirty="0" smtClean="0">
                    <a:solidFill>
                      <a:srgbClr val="000000"/>
                    </a:solidFill>
                  </a:rPr>
                  <a:t> </a:t>
                </a:r>
                <a:r>
                  <a:rPr lang="en-US" kern="1200" dirty="0" err="1" smtClean="0">
                    <a:solidFill>
                      <a:srgbClr val="000000"/>
                    </a:solidFill>
                  </a:rPr>
                  <a:t>studentesca</a:t>
                </a:r>
                <a:r>
                  <a:rPr lang="en-US" kern="1200" dirty="0" smtClean="0">
                    <a:solidFill>
                      <a:srgbClr val="000000"/>
                    </a:solidFill>
                  </a:rPr>
                  <a:t> e </a:t>
                </a:r>
                <a:r>
                  <a:rPr lang="en-US" kern="1200" dirty="0" err="1" smtClean="0">
                    <a:solidFill>
                      <a:srgbClr val="000000"/>
                    </a:solidFill>
                  </a:rPr>
                  <a:t>formativa</a:t>
                </a:r>
                <a:endParaRPr lang="en-US" kern="1200" dirty="0" smtClean="0">
                  <a:solidFill>
                    <a:srgbClr val="000000"/>
                  </a:solidFill>
                </a:endParaRPr>
              </a:p>
              <a:p>
                <a:pPr marL="285750" indent="-285750" defTabSz="2044700" fontAlgn="base">
                  <a:lnSpc>
                    <a:spcPct val="90000"/>
                  </a:lnSpc>
                  <a:spcBef>
                    <a:spcPct val="0"/>
                  </a:spcBef>
                  <a:spcAft>
                    <a:spcPct val="35000"/>
                  </a:spcAft>
                  <a:buFont typeface="Arial" panose="020B0604020202020204" pitchFamily="34" charset="0"/>
                  <a:buChar char="•"/>
                </a:pPr>
                <a:r>
                  <a:rPr lang="en-US" kern="1200" dirty="0" err="1" smtClean="0">
                    <a:solidFill>
                      <a:srgbClr val="000000"/>
                    </a:solidFill>
                  </a:rPr>
                  <a:t>Sistemi</a:t>
                </a:r>
                <a:r>
                  <a:rPr lang="en-US" kern="1200" dirty="0" smtClean="0">
                    <a:solidFill>
                      <a:srgbClr val="000000"/>
                    </a:solidFill>
                  </a:rPr>
                  <a:t> di </a:t>
                </a:r>
                <a:r>
                  <a:rPr lang="en-GB" kern="1200" dirty="0" smtClean="0">
                    <a:solidFill>
                      <a:srgbClr val="000000"/>
                    </a:solidFill>
                  </a:rPr>
                  <a:t>Skills-qualification per </a:t>
                </a:r>
                <a:r>
                  <a:rPr lang="en-GB" kern="1200" dirty="0" err="1" smtClean="0">
                    <a:solidFill>
                      <a:srgbClr val="000000"/>
                    </a:solidFill>
                  </a:rPr>
                  <a:t>richiedenti</a:t>
                </a:r>
                <a:r>
                  <a:rPr lang="en-GB" kern="1200" dirty="0" smtClean="0">
                    <a:solidFill>
                      <a:srgbClr val="000000"/>
                    </a:solidFill>
                  </a:rPr>
                  <a:t> </a:t>
                </a:r>
                <a:r>
                  <a:rPr lang="en-GB" kern="1200" dirty="0" err="1" smtClean="0">
                    <a:solidFill>
                      <a:srgbClr val="000000"/>
                    </a:solidFill>
                  </a:rPr>
                  <a:t>asilo</a:t>
                </a:r>
                <a:r>
                  <a:rPr lang="en-GB" kern="1200" dirty="0" smtClean="0">
                    <a:solidFill>
                      <a:srgbClr val="000000"/>
                    </a:solidFill>
                  </a:rPr>
                  <a:t>  e </a:t>
                </a:r>
                <a:r>
                  <a:rPr lang="en-GB" kern="1200" dirty="0" err="1" smtClean="0">
                    <a:solidFill>
                      <a:srgbClr val="000000"/>
                    </a:solidFill>
                  </a:rPr>
                  <a:t>provenienti</a:t>
                </a:r>
                <a:r>
                  <a:rPr lang="en-GB" kern="1200" dirty="0" smtClean="0">
                    <a:solidFill>
                      <a:srgbClr val="000000"/>
                    </a:solidFill>
                  </a:rPr>
                  <a:t> da </a:t>
                </a:r>
                <a:r>
                  <a:rPr lang="en-GB" kern="1200" dirty="0" err="1" smtClean="0">
                    <a:solidFill>
                      <a:srgbClr val="000000"/>
                    </a:solidFill>
                  </a:rPr>
                  <a:t>Paesi</a:t>
                </a:r>
                <a:r>
                  <a:rPr lang="en-GB" kern="1200" dirty="0" smtClean="0">
                    <a:solidFill>
                      <a:srgbClr val="000000"/>
                    </a:solidFill>
                  </a:rPr>
                  <a:t> </a:t>
                </a:r>
                <a:r>
                  <a:rPr lang="en-GB" kern="1200" dirty="0" err="1" smtClean="0">
                    <a:solidFill>
                      <a:srgbClr val="000000"/>
                    </a:solidFill>
                  </a:rPr>
                  <a:t>terzi</a:t>
                </a:r>
                <a:endParaRPr lang="en-US" kern="1200" dirty="0">
                  <a:solidFill>
                    <a:srgbClr val="000000"/>
                  </a:solidFill>
                </a:endParaRPr>
              </a:p>
            </p:txBody>
          </p:sp>
        </p:grpSp>
      </p:grpSp>
    </p:spTree>
    <p:extLst>
      <p:ext uri="{BB962C8B-B14F-4D97-AF65-F5344CB8AC3E}">
        <p14:creationId xmlns:p14="http://schemas.microsoft.com/office/powerpoint/2010/main" val="3969844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31" y="372380"/>
            <a:ext cx="1496831" cy="430339"/>
          </a:xfrm>
          <a:prstGeom prst="rect">
            <a:avLst/>
          </a:prstGeom>
        </p:spPr>
      </p:pic>
      <p:pic>
        <p:nvPicPr>
          <p:cNvPr id="9" name="Picture 4" descr="europass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795999" y="142256"/>
            <a:ext cx="1518047" cy="890588"/>
          </a:xfrm>
          <a:prstGeom prst="rect">
            <a:avLst/>
          </a:prstGeom>
          <a:noFill/>
          <a:ln>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Picture 4" descr="image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031" y="1120345"/>
            <a:ext cx="1357044" cy="141038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Diagram 5"/>
          <p:cNvGraphicFramePr/>
          <p:nvPr>
            <p:extLst>
              <p:ext uri="{D42A27DB-BD31-4B8C-83A1-F6EECF244321}">
                <p14:modId xmlns:p14="http://schemas.microsoft.com/office/powerpoint/2010/main" val="695380327"/>
              </p:ext>
            </p:extLst>
          </p:nvPr>
        </p:nvGraphicFramePr>
        <p:xfrm>
          <a:off x="1818075" y="941671"/>
          <a:ext cx="6312024" cy="515885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26638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31" y="372380"/>
            <a:ext cx="1496831" cy="430339"/>
          </a:xfrm>
          <a:prstGeom prst="rect">
            <a:avLst/>
          </a:prstGeom>
        </p:spPr>
      </p:pic>
      <p:pic>
        <p:nvPicPr>
          <p:cNvPr id="9" name="Picture 4" descr="europass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795999" y="142256"/>
            <a:ext cx="1518047" cy="890588"/>
          </a:xfrm>
          <a:prstGeom prst="rect">
            <a:avLst/>
          </a:prstGeom>
          <a:noFill/>
          <a:ln>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5" name="Diagram 4"/>
          <p:cNvGraphicFramePr/>
          <p:nvPr>
            <p:extLst>
              <p:ext uri="{D42A27DB-BD31-4B8C-83A1-F6EECF244321}">
                <p14:modId xmlns:p14="http://schemas.microsoft.com/office/powerpoint/2010/main" val="1260156571"/>
              </p:ext>
            </p:extLst>
          </p:nvPr>
        </p:nvGraphicFramePr>
        <p:xfrm>
          <a:off x="193704" y="1032844"/>
          <a:ext cx="8010729" cy="49298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7535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31" y="372380"/>
            <a:ext cx="1496831" cy="430339"/>
          </a:xfrm>
          <a:prstGeom prst="rect">
            <a:avLst/>
          </a:prstGeom>
        </p:spPr>
      </p:pic>
      <p:pic>
        <p:nvPicPr>
          <p:cNvPr id="9" name="Picture 4" descr="europass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795999" y="142256"/>
            <a:ext cx="1518047" cy="890588"/>
          </a:xfrm>
          <a:prstGeom prst="rect">
            <a:avLst/>
          </a:prstGeom>
          <a:noFill/>
          <a:ln>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CasellaDiTesto 5"/>
          <p:cNvSpPr txBox="1"/>
          <p:nvPr/>
        </p:nvSpPr>
        <p:spPr>
          <a:xfrm>
            <a:off x="461031" y="2039082"/>
            <a:ext cx="8236044" cy="584775"/>
          </a:xfrm>
          <a:prstGeom prst="rect">
            <a:avLst/>
          </a:prstGeom>
          <a:noFill/>
        </p:spPr>
        <p:txBody>
          <a:bodyPr wrap="square" rtlCol="0">
            <a:spAutoFit/>
          </a:bodyPr>
          <a:lstStyle/>
          <a:p>
            <a:pPr algn="ctr"/>
            <a:r>
              <a:rPr lang="it-IT" sz="3200" b="1" dirty="0" smtClean="0">
                <a:solidFill>
                  <a:srgbClr val="002060"/>
                </a:solidFill>
                <a:latin typeface="Calibri" panose="020F0502020204030204" pitchFamily="34" charset="0"/>
                <a:cs typeface="Calibri" panose="020F0502020204030204" pitchFamily="34" charset="0"/>
              </a:rPr>
              <a:t>Grazie per l’attenzione!</a:t>
            </a:r>
            <a:endParaRPr lang="it-IT" sz="3200" b="1" dirty="0">
              <a:solidFill>
                <a:srgbClr val="002060"/>
              </a:solidFill>
              <a:latin typeface="Calibri" panose="020F0502020204030204" pitchFamily="34" charset="0"/>
              <a:cs typeface="Calibri" panose="020F0502020204030204" pitchFamily="34" charset="0"/>
            </a:endParaRPr>
          </a:p>
        </p:txBody>
      </p:sp>
      <p:sp>
        <p:nvSpPr>
          <p:cNvPr id="7" name="CasellaDiTesto 6"/>
          <p:cNvSpPr txBox="1"/>
          <p:nvPr/>
        </p:nvSpPr>
        <p:spPr>
          <a:xfrm>
            <a:off x="397668" y="2929880"/>
            <a:ext cx="8820472" cy="3785652"/>
          </a:xfrm>
          <a:prstGeom prst="rect">
            <a:avLst/>
          </a:prstGeom>
          <a:noFill/>
        </p:spPr>
        <p:txBody>
          <a:bodyPr wrap="square" rtlCol="0">
            <a:spAutoFit/>
          </a:bodyPr>
          <a:lstStyle/>
          <a:p>
            <a:r>
              <a:rPr lang="it-IT" sz="3200" dirty="0" smtClean="0">
                <a:solidFill>
                  <a:srgbClr val="002060"/>
                </a:solidFill>
                <a:latin typeface="Calibri" panose="020F0502020204030204" pitchFamily="34" charset="0"/>
                <a:cs typeface="Calibri" panose="020F0502020204030204" pitchFamily="34" charset="0"/>
              </a:rPr>
              <a:t>Agenzia Nazionale per le Politiche Attive del Lavoro</a:t>
            </a:r>
          </a:p>
          <a:p>
            <a:endParaRPr lang="it-IT" sz="2400" b="1" i="1" dirty="0" smtClean="0">
              <a:solidFill>
                <a:srgbClr val="002060"/>
              </a:solidFill>
              <a:latin typeface="Calibri" panose="020F0502020204030204" pitchFamily="34" charset="0"/>
              <a:cs typeface="Calibri" panose="020F0502020204030204" pitchFamily="34" charset="0"/>
            </a:endParaRPr>
          </a:p>
          <a:p>
            <a:r>
              <a:rPr lang="it-IT" sz="2400" b="1" i="1" dirty="0" smtClean="0">
                <a:solidFill>
                  <a:srgbClr val="002060"/>
                </a:solidFill>
                <a:latin typeface="Calibri" panose="020F0502020204030204" pitchFamily="34" charset="0"/>
                <a:cs typeface="Calibri" panose="020F0502020204030204" pitchFamily="34" charset="0"/>
              </a:rPr>
              <a:t>Alessandra </a:t>
            </a:r>
            <a:r>
              <a:rPr lang="it-IT" sz="2400" b="1" i="1" dirty="0">
                <a:solidFill>
                  <a:srgbClr val="002060"/>
                </a:solidFill>
                <a:latin typeface="Calibri" panose="020F0502020204030204" pitchFamily="34" charset="0"/>
                <a:cs typeface="Calibri" panose="020F0502020204030204" pitchFamily="34" charset="0"/>
              </a:rPr>
              <a:t>Biancolini</a:t>
            </a:r>
          </a:p>
          <a:p>
            <a:r>
              <a:rPr lang="it-IT" sz="2000" dirty="0" smtClean="0">
                <a:solidFill>
                  <a:srgbClr val="002060"/>
                </a:solidFill>
              </a:rPr>
              <a:t>Responsabile </a:t>
            </a:r>
            <a:r>
              <a:rPr lang="it-IT" sz="2000" dirty="0" smtClean="0">
                <a:solidFill>
                  <a:srgbClr val="002060"/>
                </a:solidFill>
                <a:latin typeface="Calibri" panose="020F0502020204030204" pitchFamily="34" charset="0"/>
                <a:cs typeface="Calibri" panose="020F0502020204030204" pitchFamily="34" charset="0"/>
              </a:rPr>
              <a:t>Centro Nazionale Europass Italia</a:t>
            </a:r>
          </a:p>
          <a:p>
            <a:r>
              <a:rPr lang="it-IT" sz="2800" dirty="0">
                <a:solidFill>
                  <a:srgbClr val="002060"/>
                </a:solidFill>
                <a:latin typeface="Calibri" panose="020F0502020204030204" pitchFamily="34" charset="0"/>
                <a:cs typeface="Calibri" panose="020F0502020204030204" pitchFamily="34" charset="0"/>
                <a:hlinkClick r:id="rId5"/>
              </a:rPr>
              <a:t>a</a:t>
            </a:r>
            <a:r>
              <a:rPr lang="it-IT" sz="2800" dirty="0" smtClean="0">
                <a:solidFill>
                  <a:srgbClr val="002060"/>
                </a:solidFill>
                <a:latin typeface="Calibri" panose="020F0502020204030204" pitchFamily="34" charset="0"/>
                <a:cs typeface="Calibri" panose="020F0502020204030204" pitchFamily="34" charset="0"/>
                <a:hlinkClick r:id="rId5"/>
              </a:rPr>
              <a:t>lessandra.biancolini@anpal.gov.it</a:t>
            </a:r>
            <a:endParaRPr lang="it-IT" sz="2800" dirty="0" smtClean="0">
              <a:solidFill>
                <a:srgbClr val="002060"/>
              </a:solidFill>
              <a:latin typeface="Calibri" panose="020F0502020204030204" pitchFamily="34" charset="0"/>
              <a:cs typeface="Calibri" panose="020F0502020204030204" pitchFamily="34" charset="0"/>
            </a:endParaRPr>
          </a:p>
          <a:p>
            <a:r>
              <a:rPr lang="it-IT" sz="2800" dirty="0" smtClean="0">
                <a:solidFill>
                  <a:srgbClr val="002060"/>
                </a:solidFill>
                <a:latin typeface="Calibri" panose="020F0502020204030204" pitchFamily="34" charset="0"/>
                <a:cs typeface="Calibri" panose="020F0502020204030204" pitchFamily="34" charset="0"/>
                <a:hlinkClick r:id="rId6"/>
              </a:rPr>
              <a:t>Europass-INFO@anpal.gov.it</a:t>
            </a:r>
            <a:endParaRPr lang="it-IT" sz="2800" dirty="0" smtClean="0">
              <a:solidFill>
                <a:srgbClr val="002060"/>
              </a:solidFill>
              <a:latin typeface="Calibri" panose="020F0502020204030204" pitchFamily="34" charset="0"/>
              <a:cs typeface="Calibri" panose="020F0502020204030204" pitchFamily="34" charset="0"/>
            </a:endParaRPr>
          </a:p>
          <a:p>
            <a:endParaRPr lang="it-IT" sz="2800" dirty="0" smtClean="0">
              <a:solidFill>
                <a:srgbClr val="002060"/>
              </a:solidFill>
              <a:latin typeface="Calibri" panose="020F0502020204030204" pitchFamily="34" charset="0"/>
              <a:cs typeface="Calibri" panose="020F0502020204030204" pitchFamily="34" charset="0"/>
            </a:endParaRPr>
          </a:p>
          <a:p>
            <a:endParaRPr lang="it-IT" sz="2800" dirty="0" smtClean="0">
              <a:solidFill>
                <a:srgbClr val="002060"/>
              </a:solidFill>
              <a:latin typeface="Calibri" panose="020F0502020204030204" pitchFamily="34" charset="0"/>
              <a:cs typeface="Calibri" panose="020F0502020204030204" pitchFamily="34" charset="0"/>
            </a:endParaRPr>
          </a:p>
          <a:p>
            <a:endParaRPr lang="it-IT" sz="2800" dirty="0" smtClean="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35559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4227</TotalTime>
  <Words>335</Words>
  <Application>Microsoft Office PowerPoint</Application>
  <PresentationFormat>Presentazione su schermo (4:3)</PresentationFormat>
  <Paragraphs>74</Paragraphs>
  <Slides>8</Slides>
  <Notes>6</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8</vt:i4>
      </vt:variant>
    </vt:vector>
  </HeadingPairs>
  <TitlesOfParts>
    <vt:vector size="19" baseType="lpstr">
      <vt:lpstr>Arial</vt:lpstr>
      <vt:lpstr>Calibri</vt:lpstr>
      <vt:lpstr>Calibri Light</vt:lpstr>
      <vt:lpstr>Gill Sans MT</vt:lpstr>
      <vt:lpstr>Lucida Sans Unicode</vt:lpstr>
      <vt:lpstr>Tahoma</vt:lpstr>
      <vt:lpstr>Times New Roman</vt:lpstr>
      <vt:lpstr>Verdana</vt:lpstr>
      <vt:lpstr>Wingdings 2</vt:lpstr>
      <vt:lpstr>Tema di Office</vt:lpstr>
      <vt:lpstr>1_Tema di Office</vt:lpstr>
      <vt:lpstr>Presentazione standard di PowerPoint</vt:lpstr>
      <vt:lpstr>Dalla Decisione 2241/2004 alla nuova Decisione 646/2018</vt:lpstr>
      <vt:lpstr>         Il Portafoglio nasceva con 5 dispositivi  (Curriculum Vitae, Passaporto Lingue, Mobilità, Supplemento al Diploma, Supplemento al Certificato)  nessun cambiamento, restyling attuali formati!   Documenti definiti a livello europeo e disponibili in formato cartaceo ed elettronico  documenti esclusivamente in formato digitale!   Approccio fondato sulle competenze in un’ottica di apprendimento permanente               potenziamento dell’approccio fondato su Learning outcomes collegamento con iniziative correlate (EQF, ESCO) </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guarantee as a policy lever for improving PES functioning and quality services and offers to NEETs and jobseekers</dc:title>
  <dc:creator>giovanna sacco</dc:creator>
  <cp:lastModifiedBy>Catozi Alessandro</cp:lastModifiedBy>
  <cp:revision>342</cp:revision>
  <cp:lastPrinted>2017-11-20T11:53:45Z</cp:lastPrinted>
  <dcterms:modified xsi:type="dcterms:W3CDTF">2018-12-03T13:08:48Z</dcterms:modified>
</cp:coreProperties>
</file>